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Viga"/>
      <p:regular r:id="rId37"/>
    </p:embeddedFont>
    <p:embeddedFont>
      <p:font typeface="Abel"/>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450"/>
        <p:guide pos="5310"/>
        <p:guide pos="341" orient="horz"/>
        <p:guide pos="290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Vig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bel-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7f1dafc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7f1dafc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7f1dafc3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7f1dafc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7f1dafc3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7f1dafc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7f1dafc3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7f1dafc3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7f1dafc3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7f1dafc3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542df785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542df785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542df78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542df78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542df78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542df78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542df78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542df78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542df785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542df78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274c6c7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274c6c7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542df785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542df785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542df785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542df785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542df785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542df785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542df78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542df78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542df785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542df785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542df785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542df785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542df785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542df785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542df785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542df785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542df785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542df785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542df785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542df785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8bac950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8bac9508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542df78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542df785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2a1b1ccb9_0_24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2a1b1ccb9_0_24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2a1b1ccb9_0_24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a1b1ccb9_0_24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7f1dafc3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7f1dafc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7f1dafc3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f1dafc3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7f1daf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7f1daf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7f1daf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7f1daf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7f1dafc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7f1dafc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730700" y="1608075"/>
            <a:ext cx="5682600" cy="13521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3007425"/>
            <a:ext cx="8520600" cy="52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2785050" y="1758088"/>
            <a:ext cx="3573900" cy="84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8" name="Google Shape;38;p11"/>
          <p:cNvSpPr txBox="1"/>
          <p:nvPr>
            <p:ph idx="1" type="body"/>
          </p:nvPr>
        </p:nvSpPr>
        <p:spPr>
          <a:xfrm>
            <a:off x="2785050" y="2693013"/>
            <a:ext cx="3573900" cy="692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SECTION_TITLE_AND_DESCRIPTION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3"/>
          <p:cNvSpPr txBox="1"/>
          <p:nvPr>
            <p:ph idx="1" type="subTitle"/>
          </p:nvPr>
        </p:nvSpPr>
        <p:spPr>
          <a:xfrm>
            <a:off x="772725" y="28011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 name="Google Shape;42;p13"/>
          <p:cNvSpPr txBox="1"/>
          <p:nvPr>
            <p:ph hasCustomPrompt="1" type="title"/>
          </p:nvPr>
        </p:nvSpPr>
        <p:spPr>
          <a:xfrm>
            <a:off x="772725" y="1449375"/>
            <a:ext cx="1786800" cy="7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3" name="Google Shape;43;p13"/>
          <p:cNvSpPr txBox="1"/>
          <p:nvPr>
            <p:ph idx="2" type="subTitle"/>
          </p:nvPr>
        </p:nvSpPr>
        <p:spPr>
          <a:xfrm>
            <a:off x="2709975" y="28011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 name="Google Shape;44;p13"/>
          <p:cNvSpPr txBox="1"/>
          <p:nvPr>
            <p:ph hasCustomPrompt="1" idx="3" type="title"/>
          </p:nvPr>
        </p:nvSpPr>
        <p:spPr>
          <a:xfrm>
            <a:off x="2709975" y="1449375"/>
            <a:ext cx="1786800" cy="7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5" name="Google Shape;45;p13"/>
          <p:cNvSpPr txBox="1"/>
          <p:nvPr>
            <p:ph idx="4" type="subTitle"/>
          </p:nvPr>
        </p:nvSpPr>
        <p:spPr>
          <a:xfrm>
            <a:off x="4647225" y="28011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 name="Google Shape;46;p13"/>
          <p:cNvSpPr txBox="1"/>
          <p:nvPr>
            <p:ph hasCustomPrompt="1" idx="5" type="title"/>
          </p:nvPr>
        </p:nvSpPr>
        <p:spPr>
          <a:xfrm>
            <a:off x="4647225" y="1449375"/>
            <a:ext cx="1786800" cy="7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7" name="Google Shape;47;p13"/>
          <p:cNvSpPr txBox="1"/>
          <p:nvPr>
            <p:ph idx="6" type="subTitle"/>
          </p:nvPr>
        </p:nvSpPr>
        <p:spPr>
          <a:xfrm>
            <a:off x="6584475" y="28011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8" name="Google Shape;48;p13"/>
          <p:cNvSpPr txBox="1"/>
          <p:nvPr>
            <p:ph hasCustomPrompt="1" idx="7" type="title"/>
          </p:nvPr>
        </p:nvSpPr>
        <p:spPr>
          <a:xfrm>
            <a:off x="6584475" y="1449375"/>
            <a:ext cx="1786800" cy="7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9" name="Google Shape;49;p13"/>
          <p:cNvSpPr txBox="1"/>
          <p:nvPr>
            <p:ph idx="8" type="subTitle"/>
          </p:nvPr>
        </p:nvSpPr>
        <p:spPr>
          <a:xfrm>
            <a:off x="772725" y="2225625"/>
            <a:ext cx="1786800" cy="63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Viga"/>
              <a:buNone/>
              <a:defRPr>
                <a:latin typeface="Viga"/>
                <a:ea typeface="Viga"/>
                <a:cs typeface="Viga"/>
                <a:sym typeface="Viga"/>
              </a:defRPr>
            </a:lvl1pPr>
            <a:lvl2pPr lvl="1" rtl="0" algn="ctr">
              <a:lnSpc>
                <a:spcPct val="100000"/>
              </a:lnSpc>
              <a:spcBef>
                <a:spcPts val="0"/>
              </a:spcBef>
              <a:spcAft>
                <a:spcPts val="0"/>
              </a:spcAft>
              <a:buSzPts val="1800"/>
              <a:buFont typeface="Viga"/>
              <a:buNone/>
              <a:defRPr sz="1800">
                <a:latin typeface="Viga"/>
                <a:ea typeface="Viga"/>
                <a:cs typeface="Viga"/>
                <a:sym typeface="Viga"/>
              </a:defRPr>
            </a:lvl2pPr>
            <a:lvl3pPr lvl="2" rtl="0" algn="ctr">
              <a:lnSpc>
                <a:spcPct val="100000"/>
              </a:lnSpc>
              <a:spcBef>
                <a:spcPts val="0"/>
              </a:spcBef>
              <a:spcAft>
                <a:spcPts val="0"/>
              </a:spcAft>
              <a:buSzPts val="1800"/>
              <a:buFont typeface="Viga"/>
              <a:buNone/>
              <a:defRPr sz="1800">
                <a:latin typeface="Viga"/>
                <a:ea typeface="Viga"/>
                <a:cs typeface="Viga"/>
                <a:sym typeface="Viga"/>
              </a:defRPr>
            </a:lvl3pPr>
            <a:lvl4pPr lvl="3" rtl="0" algn="ctr">
              <a:lnSpc>
                <a:spcPct val="100000"/>
              </a:lnSpc>
              <a:spcBef>
                <a:spcPts val="0"/>
              </a:spcBef>
              <a:spcAft>
                <a:spcPts val="0"/>
              </a:spcAft>
              <a:buSzPts val="1800"/>
              <a:buFont typeface="Viga"/>
              <a:buNone/>
              <a:defRPr sz="1800">
                <a:latin typeface="Viga"/>
                <a:ea typeface="Viga"/>
                <a:cs typeface="Viga"/>
                <a:sym typeface="Viga"/>
              </a:defRPr>
            </a:lvl4pPr>
            <a:lvl5pPr lvl="4" rtl="0" algn="ctr">
              <a:lnSpc>
                <a:spcPct val="100000"/>
              </a:lnSpc>
              <a:spcBef>
                <a:spcPts val="0"/>
              </a:spcBef>
              <a:spcAft>
                <a:spcPts val="0"/>
              </a:spcAft>
              <a:buSzPts val="1800"/>
              <a:buFont typeface="Viga"/>
              <a:buNone/>
              <a:defRPr sz="1800">
                <a:latin typeface="Viga"/>
                <a:ea typeface="Viga"/>
                <a:cs typeface="Viga"/>
                <a:sym typeface="Viga"/>
              </a:defRPr>
            </a:lvl5pPr>
            <a:lvl6pPr lvl="5" rtl="0" algn="ctr">
              <a:lnSpc>
                <a:spcPct val="100000"/>
              </a:lnSpc>
              <a:spcBef>
                <a:spcPts val="0"/>
              </a:spcBef>
              <a:spcAft>
                <a:spcPts val="0"/>
              </a:spcAft>
              <a:buSzPts val="1800"/>
              <a:buFont typeface="Viga"/>
              <a:buNone/>
              <a:defRPr sz="1800">
                <a:latin typeface="Viga"/>
                <a:ea typeface="Viga"/>
                <a:cs typeface="Viga"/>
                <a:sym typeface="Viga"/>
              </a:defRPr>
            </a:lvl6pPr>
            <a:lvl7pPr lvl="6" rtl="0" algn="ctr">
              <a:lnSpc>
                <a:spcPct val="100000"/>
              </a:lnSpc>
              <a:spcBef>
                <a:spcPts val="0"/>
              </a:spcBef>
              <a:spcAft>
                <a:spcPts val="0"/>
              </a:spcAft>
              <a:buSzPts val="1800"/>
              <a:buFont typeface="Viga"/>
              <a:buNone/>
              <a:defRPr sz="1800">
                <a:latin typeface="Viga"/>
                <a:ea typeface="Viga"/>
                <a:cs typeface="Viga"/>
                <a:sym typeface="Viga"/>
              </a:defRPr>
            </a:lvl7pPr>
            <a:lvl8pPr lvl="7" rtl="0" algn="ctr">
              <a:lnSpc>
                <a:spcPct val="100000"/>
              </a:lnSpc>
              <a:spcBef>
                <a:spcPts val="0"/>
              </a:spcBef>
              <a:spcAft>
                <a:spcPts val="0"/>
              </a:spcAft>
              <a:buSzPts val="1800"/>
              <a:buFont typeface="Viga"/>
              <a:buNone/>
              <a:defRPr sz="1800">
                <a:latin typeface="Viga"/>
                <a:ea typeface="Viga"/>
                <a:cs typeface="Viga"/>
                <a:sym typeface="Viga"/>
              </a:defRPr>
            </a:lvl8pPr>
            <a:lvl9pPr lvl="8" rtl="0"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50" name="Google Shape;50;p13"/>
          <p:cNvSpPr txBox="1"/>
          <p:nvPr>
            <p:ph idx="9" type="subTitle"/>
          </p:nvPr>
        </p:nvSpPr>
        <p:spPr>
          <a:xfrm>
            <a:off x="2709975" y="2225625"/>
            <a:ext cx="1786800" cy="63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Viga"/>
              <a:buNone/>
              <a:defRPr>
                <a:latin typeface="Viga"/>
                <a:ea typeface="Viga"/>
                <a:cs typeface="Viga"/>
                <a:sym typeface="Viga"/>
              </a:defRPr>
            </a:lvl1pPr>
            <a:lvl2pPr lvl="1" rtl="0" algn="ctr">
              <a:lnSpc>
                <a:spcPct val="100000"/>
              </a:lnSpc>
              <a:spcBef>
                <a:spcPts val="0"/>
              </a:spcBef>
              <a:spcAft>
                <a:spcPts val="0"/>
              </a:spcAft>
              <a:buSzPts val="1800"/>
              <a:buFont typeface="Viga"/>
              <a:buNone/>
              <a:defRPr sz="1800">
                <a:latin typeface="Viga"/>
                <a:ea typeface="Viga"/>
                <a:cs typeface="Viga"/>
                <a:sym typeface="Viga"/>
              </a:defRPr>
            </a:lvl2pPr>
            <a:lvl3pPr lvl="2" rtl="0" algn="ctr">
              <a:lnSpc>
                <a:spcPct val="100000"/>
              </a:lnSpc>
              <a:spcBef>
                <a:spcPts val="0"/>
              </a:spcBef>
              <a:spcAft>
                <a:spcPts val="0"/>
              </a:spcAft>
              <a:buSzPts val="1800"/>
              <a:buFont typeface="Viga"/>
              <a:buNone/>
              <a:defRPr sz="1800">
                <a:latin typeface="Viga"/>
                <a:ea typeface="Viga"/>
                <a:cs typeface="Viga"/>
                <a:sym typeface="Viga"/>
              </a:defRPr>
            </a:lvl3pPr>
            <a:lvl4pPr lvl="3" rtl="0" algn="ctr">
              <a:lnSpc>
                <a:spcPct val="100000"/>
              </a:lnSpc>
              <a:spcBef>
                <a:spcPts val="0"/>
              </a:spcBef>
              <a:spcAft>
                <a:spcPts val="0"/>
              </a:spcAft>
              <a:buSzPts val="1800"/>
              <a:buFont typeface="Viga"/>
              <a:buNone/>
              <a:defRPr sz="1800">
                <a:latin typeface="Viga"/>
                <a:ea typeface="Viga"/>
                <a:cs typeface="Viga"/>
                <a:sym typeface="Viga"/>
              </a:defRPr>
            </a:lvl4pPr>
            <a:lvl5pPr lvl="4" rtl="0" algn="ctr">
              <a:lnSpc>
                <a:spcPct val="100000"/>
              </a:lnSpc>
              <a:spcBef>
                <a:spcPts val="0"/>
              </a:spcBef>
              <a:spcAft>
                <a:spcPts val="0"/>
              </a:spcAft>
              <a:buSzPts val="1800"/>
              <a:buFont typeface="Viga"/>
              <a:buNone/>
              <a:defRPr sz="1800">
                <a:latin typeface="Viga"/>
                <a:ea typeface="Viga"/>
                <a:cs typeface="Viga"/>
                <a:sym typeface="Viga"/>
              </a:defRPr>
            </a:lvl5pPr>
            <a:lvl6pPr lvl="5" rtl="0" algn="ctr">
              <a:lnSpc>
                <a:spcPct val="100000"/>
              </a:lnSpc>
              <a:spcBef>
                <a:spcPts val="0"/>
              </a:spcBef>
              <a:spcAft>
                <a:spcPts val="0"/>
              </a:spcAft>
              <a:buSzPts val="1800"/>
              <a:buFont typeface="Viga"/>
              <a:buNone/>
              <a:defRPr sz="1800">
                <a:latin typeface="Viga"/>
                <a:ea typeface="Viga"/>
                <a:cs typeface="Viga"/>
                <a:sym typeface="Viga"/>
              </a:defRPr>
            </a:lvl6pPr>
            <a:lvl7pPr lvl="6" rtl="0" algn="ctr">
              <a:lnSpc>
                <a:spcPct val="100000"/>
              </a:lnSpc>
              <a:spcBef>
                <a:spcPts val="0"/>
              </a:spcBef>
              <a:spcAft>
                <a:spcPts val="0"/>
              </a:spcAft>
              <a:buSzPts val="1800"/>
              <a:buFont typeface="Viga"/>
              <a:buNone/>
              <a:defRPr sz="1800">
                <a:latin typeface="Viga"/>
                <a:ea typeface="Viga"/>
                <a:cs typeface="Viga"/>
                <a:sym typeface="Viga"/>
              </a:defRPr>
            </a:lvl7pPr>
            <a:lvl8pPr lvl="7" rtl="0" algn="ctr">
              <a:lnSpc>
                <a:spcPct val="100000"/>
              </a:lnSpc>
              <a:spcBef>
                <a:spcPts val="0"/>
              </a:spcBef>
              <a:spcAft>
                <a:spcPts val="0"/>
              </a:spcAft>
              <a:buSzPts val="1800"/>
              <a:buFont typeface="Viga"/>
              <a:buNone/>
              <a:defRPr sz="1800">
                <a:latin typeface="Viga"/>
                <a:ea typeface="Viga"/>
                <a:cs typeface="Viga"/>
                <a:sym typeface="Viga"/>
              </a:defRPr>
            </a:lvl8pPr>
            <a:lvl9pPr lvl="8" rtl="0"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51" name="Google Shape;51;p13"/>
          <p:cNvSpPr txBox="1"/>
          <p:nvPr>
            <p:ph idx="13" type="subTitle"/>
          </p:nvPr>
        </p:nvSpPr>
        <p:spPr>
          <a:xfrm>
            <a:off x="4647225" y="2225625"/>
            <a:ext cx="1786800" cy="63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Viga"/>
              <a:buNone/>
              <a:defRPr>
                <a:latin typeface="Viga"/>
                <a:ea typeface="Viga"/>
                <a:cs typeface="Viga"/>
                <a:sym typeface="Viga"/>
              </a:defRPr>
            </a:lvl1pPr>
            <a:lvl2pPr lvl="1" rtl="0" algn="ctr">
              <a:lnSpc>
                <a:spcPct val="100000"/>
              </a:lnSpc>
              <a:spcBef>
                <a:spcPts val="0"/>
              </a:spcBef>
              <a:spcAft>
                <a:spcPts val="0"/>
              </a:spcAft>
              <a:buSzPts val="1800"/>
              <a:buFont typeface="Viga"/>
              <a:buNone/>
              <a:defRPr sz="1800">
                <a:latin typeface="Viga"/>
                <a:ea typeface="Viga"/>
                <a:cs typeface="Viga"/>
                <a:sym typeface="Viga"/>
              </a:defRPr>
            </a:lvl2pPr>
            <a:lvl3pPr lvl="2" rtl="0" algn="ctr">
              <a:lnSpc>
                <a:spcPct val="100000"/>
              </a:lnSpc>
              <a:spcBef>
                <a:spcPts val="0"/>
              </a:spcBef>
              <a:spcAft>
                <a:spcPts val="0"/>
              </a:spcAft>
              <a:buSzPts val="1800"/>
              <a:buFont typeface="Viga"/>
              <a:buNone/>
              <a:defRPr sz="1800">
                <a:latin typeface="Viga"/>
                <a:ea typeface="Viga"/>
                <a:cs typeface="Viga"/>
                <a:sym typeface="Viga"/>
              </a:defRPr>
            </a:lvl3pPr>
            <a:lvl4pPr lvl="3" rtl="0" algn="ctr">
              <a:lnSpc>
                <a:spcPct val="100000"/>
              </a:lnSpc>
              <a:spcBef>
                <a:spcPts val="0"/>
              </a:spcBef>
              <a:spcAft>
                <a:spcPts val="0"/>
              </a:spcAft>
              <a:buSzPts val="1800"/>
              <a:buFont typeface="Viga"/>
              <a:buNone/>
              <a:defRPr sz="1800">
                <a:latin typeface="Viga"/>
                <a:ea typeface="Viga"/>
                <a:cs typeface="Viga"/>
                <a:sym typeface="Viga"/>
              </a:defRPr>
            </a:lvl4pPr>
            <a:lvl5pPr lvl="4" rtl="0" algn="ctr">
              <a:lnSpc>
                <a:spcPct val="100000"/>
              </a:lnSpc>
              <a:spcBef>
                <a:spcPts val="0"/>
              </a:spcBef>
              <a:spcAft>
                <a:spcPts val="0"/>
              </a:spcAft>
              <a:buSzPts val="1800"/>
              <a:buFont typeface="Viga"/>
              <a:buNone/>
              <a:defRPr sz="1800">
                <a:latin typeface="Viga"/>
                <a:ea typeface="Viga"/>
                <a:cs typeface="Viga"/>
                <a:sym typeface="Viga"/>
              </a:defRPr>
            </a:lvl5pPr>
            <a:lvl6pPr lvl="5" rtl="0" algn="ctr">
              <a:lnSpc>
                <a:spcPct val="100000"/>
              </a:lnSpc>
              <a:spcBef>
                <a:spcPts val="0"/>
              </a:spcBef>
              <a:spcAft>
                <a:spcPts val="0"/>
              </a:spcAft>
              <a:buSzPts val="1800"/>
              <a:buFont typeface="Viga"/>
              <a:buNone/>
              <a:defRPr sz="1800">
                <a:latin typeface="Viga"/>
                <a:ea typeface="Viga"/>
                <a:cs typeface="Viga"/>
                <a:sym typeface="Viga"/>
              </a:defRPr>
            </a:lvl6pPr>
            <a:lvl7pPr lvl="6" rtl="0" algn="ctr">
              <a:lnSpc>
                <a:spcPct val="100000"/>
              </a:lnSpc>
              <a:spcBef>
                <a:spcPts val="0"/>
              </a:spcBef>
              <a:spcAft>
                <a:spcPts val="0"/>
              </a:spcAft>
              <a:buSzPts val="1800"/>
              <a:buFont typeface="Viga"/>
              <a:buNone/>
              <a:defRPr sz="1800">
                <a:latin typeface="Viga"/>
                <a:ea typeface="Viga"/>
                <a:cs typeface="Viga"/>
                <a:sym typeface="Viga"/>
              </a:defRPr>
            </a:lvl7pPr>
            <a:lvl8pPr lvl="7" rtl="0" algn="ctr">
              <a:lnSpc>
                <a:spcPct val="100000"/>
              </a:lnSpc>
              <a:spcBef>
                <a:spcPts val="0"/>
              </a:spcBef>
              <a:spcAft>
                <a:spcPts val="0"/>
              </a:spcAft>
              <a:buSzPts val="1800"/>
              <a:buFont typeface="Viga"/>
              <a:buNone/>
              <a:defRPr sz="1800">
                <a:latin typeface="Viga"/>
                <a:ea typeface="Viga"/>
                <a:cs typeface="Viga"/>
                <a:sym typeface="Viga"/>
              </a:defRPr>
            </a:lvl8pPr>
            <a:lvl9pPr lvl="8" rtl="0" algn="ctr">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52" name="Google Shape;52;p13"/>
          <p:cNvSpPr txBox="1"/>
          <p:nvPr>
            <p:ph idx="14" type="subTitle"/>
          </p:nvPr>
        </p:nvSpPr>
        <p:spPr>
          <a:xfrm>
            <a:off x="6584475" y="2225625"/>
            <a:ext cx="1786800" cy="63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Viga"/>
              <a:buNone/>
              <a:defRPr>
                <a:latin typeface="Viga"/>
                <a:ea typeface="Viga"/>
                <a:cs typeface="Viga"/>
                <a:sym typeface="Viga"/>
              </a:defRPr>
            </a:lvl1pPr>
            <a:lvl2pPr lvl="1" rtl="0" algn="ctr">
              <a:lnSpc>
                <a:spcPct val="100000"/>
              </a:lnSpc>
              <a:spcBef>
                <a:spcPts val="0"/>
              </a:spcBef>
              <a:spcAft>
                <a:spcPts val="0"/>
              </a:spcAft>
              <a:buSzPts val="1800"/>
              <a:buFont typeface="Viga"/>
              <a:buNone/>
              <a:defRPr sz="1800">
                <a:latin typeface="Viga"/>
                <a:ea typeface="Viga"/>
                <a:cs typeface="Viga"/>
                <a:sym typeface="Viga"/>
              </a:defRPr>
            </a:lvl2pPr>
            <a:lvl3pPr lvl="2" rtl="0" algn="ctr">
              <a:lnSpc>
                <a:spcPct val="100000"/>
              </a:lnSpc>
              <a:spcBef>
                <a:spcPts val="0"/>
              </a:spcBef>
              <a:spcAft>
                <a:spcPts val="0"/>
              </a:spcAft>
              <a:buSzPts val="1800"/>
              <a:buFont typeface="Viga"/>
              <a:buNone/>
              <a:defRPr sz="1800">
                <a:latin typeface="Viga"/>
                <a:ea typeface="Viga"/>
                <a:cs typeface="Viga"/>
                <a:sym typeface="Viga"/>
              </a:defRPr>
            </a:lvl3pPr>
            <a:lvl4pPr lvl="3" rtl="0" algn="ctr">
              <a:lnSpc>
                <a:spcPct val="100000"/>
              </a:lnSpc>
              <a:spcBef>
                <a:spcPts val="0"/>
              </a:spcBef>
              <a:spcAft>
                <a:spcPts val="0"/>
              </a:spcAft>
              <a:buSzPts val="1800"/>
              <a:buFont typeface="Viga"/>
              <a:buNone/>
              <a:defRPr sz="1800">
                <a:latin typeface="Viga"/>
                <a:ea typeface="Viga"/>
                <a:cs typeface="Viga"/>
                <a:sym typeface="Viga"/>
              </a:defRPr>
            </a:lvl4pPr>
            <a:lvl5pPr lvl="4" rtl="0" algn="ctr">
              <a:lnSpc>
                <a:spcPct val="100000"/>
              </a:lnSpc>
              <a:spcBef>
                <a:spcPts val="0"/>
              </a:spcBef>
              <a:spcAft>
                <a:spcPts val="0"/>
              </a:spcAft>
              <a:buSzPts val="1800"/>
              <a:buFont typeface="Viga"/>
              <a:buNone/>
              <a:defRPr sz="1800">
                <a:latin typeface="Viga"/>
                <a:ea typeface="Viga"/>
                <a:cs typeface="Viga"/>
                <a:sym typeface="Viga"/>
              </a:defRPr>
            </a:lvl5pPr>
            <a:lvl6pPr lvl="5" rtl="0" algn="ctr">
              <a:lnSpc>
                <a:spcPct val="100000"/>
              </a:lnSpc>
              <a:spcBef>
                <a:spcPts val="0"/>
              </a:spcBef>
              <a:spcAft>
                <a:spcPts val="0"/>
              </a:spcAft>
              <a:buSzPts val="1800"/>
              <a:buFont typeface="Viga"/>
              <a:buNone/>
              <a:defRPr sz="1800">
                <a:latin typeface="Viga"/>
                <a:ea typeface="Viga"/>
                <a:cs typeface="Viga"/>
                <a:sym typeface="Viga"/>
              </a:defRPr>
            </a:lvl6pPr>
            <a:lvl7pPr lvl="6" rtl="0" algn="ctr">
              <a:lnSpc>
                <a:spcPct val="100000"/>
              </a:lnSpc>
              <a:spcBef>
                <a:spcPts val="0"/>
              </a:spcBef>
              <a:spcAft>
                <a:spcPts val="0"/>
              </a:spcAft>
              <a:buSzPts val="1800"/>
              <a:buFont typeface="Viga"/>
              <a:buNone/>
              <a:defRPr sz="1800">
                <a:latin typeface="Viga"/>
                <a:ea typeface="Viga"/>
                <a:cs typeface="Viga"/>
                <a:sym typeface="Viga"/>
              </a:defRPr>
            </a:lvl7pPr>
            <a:lvl8pPr lvl="7" rtl="0" algn="ctr">
              <a:lnSpc>
                <a:spcPct val="100000"/>
              </a:lnSpc>
              <a:spcBef>
                <a:spcPts val="0"/>
              </a:spcBef>
              <a:spcAft>
                <a:spcPts val="0"/>
              </a:spcAft>
              <a:buSzPts val="1800"/>
              <a:buFont typeface="Viga"/>
              <a:buNone/>
              <a:defRPr sz="1800">
                <a:latin typeface="Viga"/>
                <a:ea typeface="Viga"/>
                <a:cs typeface="Viga"/>
                <a:sym typeface="Viga"/>
              </a:defRPr>
            </a:lvl8pPr>
            <a:lvl9pPr lvl="8" rtl="0" algn="ctr">
              <a:lnSpc>
                <a:spcPct val="100000"/>
              </a:lnSpc>
              <a:spcBef>
                <a:spcPts val="0"/>
              </a:spcBef>
              <a:spcAft>
                <a:spcPts val="0"/>
              </a:spcAft>
              <a:buSzPts val="1800"/>
              <a:buFont typeface="Viga"/>
              <a:buNone/>
              <a:defRPr sz="1800">
                <a:latin typeface="Viga"/>
                <a:ea typeface="Viga"/>
                <a:cs typeface="Viga"/>
                <a:sym typeface="Vig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1470542" y="3544550"/>
            <a:ext cx="3175200" cy="446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Abel"/>
              <a:buNone/>
              <a:defRPr sz="1800">
                <a:latin typeface="Abel"/>
                <a:ea typeface="Abel"/>
                <a:cs typeface="Abel"/>
                <a:sym typeface="Abe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5" name="Google Shape;55;p14"/>
          <p:cNvSpPr txBox="1"/>
          <p:nvPr>
            <p:ph idx="1" type="subTitle"/>
          </p:nvPr>
        </p:nvSpPr>
        <p:spPr>
          <a:xfrm>
            <a:off x="1470542" y="1152538"/>
            <a:ext cx="3546000" cy="18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Viga"/>
              <a:buNone/>
              <a:defRPr sz="2400">
                <a:latin typeface="Viga"/>
                <a:ea typeface="Viga"/>
                <a:cs typeface="Viga"/>
                <a:sym typeface="Viga"/>
              </a:defRPr>
            </a:lvl1pPr>
            <a:lvl2pPr lvl="1" rtl="0">
              <a:lnSpc>
                <a:spcPct val="100000"/>
              </a:lnSpc>
              <a:spcBef>
                <a:spcPts val="0"/>
              </a:spcBef>
              <a:spcAft>
                <a:spcPts val="0"/>
              </a:spcAft>
              <a:buSzPts val="2800"/>
              <a:buFont typeface="Viga"/>
              <a:buNone/>
              <a:defRPr sz="2800">
                <a:latin typeface="Viga"/>
                <a:ea typeface="Viga"/>
                <a:cs typeface="Viga"/>
                <a:sym typeface="Viga"/>
              </a:defRPr>
            </a:lvl2pPr>
            <a:lvl3pPr lvl="2" rtl="0">
              <a:lnSpc>
                <a:spcPct val="100000"/>
              </a:lnSpc>
              <a:spcBef>
                <a:spcPts val="0"/>
              </a:spcBef>
              <a:spcAft>
                <a:spcPts val="0"/>
              </a:spcAft>
              <a:buSzPts val="2800"/>
              <a:buFont typeface="Viga"/>
              <a:buNone/>
              <a:defRPr sz="2800">
                <a:latin typeface="Viga"/>
                <a:ea typeface="Viga"/>
                <a:cs typeface="Viga"/>
                <a:sym typeface="Viga"/>
              </a:defRPr>
            </a:lvl3pPr>
            <a:lvl4pPr lvl="3" rtl="0">
              <a:lnSpc>
                <a:spcPct val="100000"/>
              </a:lnSpc>
              <a:spcBef>
                <a:spcPts val="0"/>
              </a:spcBef>
              <a:spcAft>
                <a:spcPts val="0"/>
              </a:spcAft>
              <a:buSzPts val="2800"/>
              <a:buFont typeface="Viga"/>
              <a:buNone/>
              <a:defRPr sz="2800">
                <a:latin typeface="Viga"/>
                <a:ea typeface="Viga"/>
                <a:cs typeface="Viga"/>
                <a:sym typeface="Viga"/>
              </a:defRPr>
            </a:lvl4pPr>
            <a:lvl5pPr lvl="4" rtl="0">
              <a:lnSpc>
                <a:spcPct val="100000"/>
              </a:lnSpc>
              <a:spcBef>
                <a:spcPts val="0"/>
              </a:spcBef>
              <a:spcAft>
                <a:spcPts val="0"/>
              </a:spcAft>
              <a:buSzPts val="2800"/>
              <a:buFont typeface="Viga"/>
              <a:buNone/>
              <a:defRPr sz="2800">
                <a:latin typeface="Viga"/>
                <a:ea typeface="Viga"/>
                <a:cs typeface="Viga"/>
                <a:sym typeface="Viga"/>
              </a:defRPr>
            </a:lvl5pPr>
            <a:lvl6pPr lvl="5" rtl="0">
              <a:lnSpc>
                <a:spcPct val="100000"/>
              </a:lnSpc>
              <a:spcBef>
                <a:spcPts val="0"/>
              </a:spcBef>
              <a:spcAft>
                <a:spcPts val="0"/>
              </a:spcAft>
              <a:buSzPts val="2800"/>
              <a:buFont typeface="Viga"/>
              <a:buNone/>
              <a:defRPr sz="2800">
                <a:latin typeface="Viga"/>
                <a:ea typeface="Viga"/>
                <a:cs typeface="Viga"/>
                <a:sym typeface="Viga"/>
              </a:defRPr>
            </a:lvl6pPr>
            <a:lvl7pPr lvl="6" rtl="0">
              <a:lnSpc>
                <a:spcPct val="100000"/>
              </a:lnSpc>
              <a:spcBef>
                <a:spcPts val="0"/>
              </a:spcBef>
              <a:spcAft>
                <a:spcPts val="0"/>
              </a:spcAft>
              <a:buSzPts val="2800"/>
              <a:buFont typeface="Viga"/>
              <a:buNone/>
              <a:defRPr sz="2800">
                <a:latin typeface="Viga"/>
                <a:ea typeface="Viga"/>
                <a:cs typeface="Viga"/>
                <a:sym typeface="Viga"/>
              </a:defRPr>
            </a:lvl7pPr>
            <a:lvl8pPr lvl="7" rtl="0">
              <a:lnSpc>
                <a:spcPct val="100000"/>
              </a:lnSpc>
              <a:spcBef>
                <a:spcPts val="0"/>
              </a:spcBef>
              <a:spcAft>
                <a:spcPts val="0"/>
              </a:spcAft>
              <a:buSzPts val="2800"/>
              <a:buFont typeface="Viga"/>
              <a:buNone/>
              <a:defRPr sz="2800">
                <a:latin typeface="Viga"/>
                <a:ea typeface="Viga"/>
                <a:cs typeface="Viga"/>
                <a:sym typeface="Viga"/>
              </a:defRPr>
            </a:lvl8pPr>
            <a:lvl9pPr lvl="8" rtl="0">
              <a:lnSpc>
                <a:spcPct val="100000"/>
              </a:lnSpc>
              <a:spcBef>
                <a:spcPts val="0"/>
              </a:spcBef>
              <a:spcAft>
                <a:spcPts val="0"/>
              </a:spcAft>
              <a:buSzPts val="2800"/>
              <a:buFont typeface="Viga"/>
              <a:buNone/>
              <a:defRPr sz="2800">
                <a:latin typeface="Viga"/>
                <a:ea typeface="Viga"/>
                <a:cs typeface="Viga"/>
                <a:sym typeface="Vig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SECTION_TITLE_AND_DESCRIPTION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1131750" y="2881275"/>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 name="Google Shape;58;p15"/>
          <p:cNvSpPr txBox="1"/>
          <p:nvPr>
            <p:ph idx="1" type="subTitle"/>
          </p:nvPr>
        </p:nvSpPr>
        <p:spPr>
          <a:xfrm>
            <a:off x="1131750" y="34107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 name="Google Shape;59;p15"/>
          <p:cNvSpPr txBox="1"/>
          <p:nvPr>
            <p:ph idx="2" type="title"/>
          </p:nvPr>
        </p:nvSpPr>
        <p:spPr>
          <a:xfrm>
            <a:off x="3678600" y="2881275"/>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0" name="Google Shape;60;p15"/>
          <p:cNvSpPr txBox="1"/>
          <p:nvPr>
            <p:ph idx="3" type="subTitle"/>
          </p:nvPr>
        </p:nvSpPr>
        <p:spPr>
          <a:xfrm>
            <a:off x="3678600" y="34107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1" name="Google Shape;61;p15"/>
          <p:cNvSpPr txBox="1"/>
          <p:nvPr>
            <p:ph idx="4" type="title"/>
          </p:nvPr>
        </p:nvSpPr>
        <p:spPr>
          <a:xfrm>
            <a:off x="6225450" y="2881275"/>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5"/>
          <p:cNvSpPr txBox="1"/>
          <p:nvPr>
            <p:ph idx="5" type="subTitle"/>
          </p:nvPr>
        </p:nvSpPr>
        <p:spPr>
          <a:xfrm>
            <a:off x="6225450" y="3410725"/>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 name="Google Shape;63;p15"/>
          <p:cNvSpPr txBox="1"/>
          <p:nvPr>
            <p:ph idx="6"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SECTION_TITLE_AND_DESCRIPTION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1757725" y="1644325"/>
            <a:ext cx="23202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6" name="Google Shape;66;p16"/>
          <p:cNvSpPr txBox="1"/>
          <p:nvPr>
            <p:ph idx="1" type="subTitle"/>
          </p:nvPr>
        </p:nvSpPr>
        <p:spPr>
          <a:xfrm>
            <a:off x="1757725" y="1945175"/>
            <a:ext cx="23970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7" name="Google Shape;67;p16"/>
          <p:cNvSpPr txBox="1"/>
          <p:nvPr>
            <p:ph idx="2"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p:nvPr>
            <p:ph idx="3" type="title"/>
          </p:nvPr>
        </p:nvSpPr>
        <p:spPr>
          <a:xfrm>
            <a:off x="1757725" y="3102900"/>
            <a:ext cx="23202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9" name="Google Shape;69;p16"/>
          <p:cNvSpPr txBox="1"/>
          <p:nvPr>
            <p:ph idx="4" type="subTitle"/>
          </p:nvPr>
        </p:nvSpPr>
        <p:spPr>
          <a:xfrm>
            <a:off x="1757725" y="3403750"/>
            <a:ext cx="23970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0" name="Google Shape;70;p16"/>
          <p:cNvSpPr txBox="1"/>
          <p:nvPr>
            <p:ph idx="5" type="title"/>
          </p:nvPr>
        </p:nvSpPr>
        <p:spPr>
          <a:xfrm>
            <a:off x="5765475" y="1644325"/>
            <a:ext cx="23202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1" name="Google Shape;71;p16"/>
          <p:cNvSpPr txBox="1"/>
          <p:nvPr>
            <p:ph idx="6" type="subTitle"/>
          </p:nvPr>
        </p:nvSpPr>
        <p:spPr>
          <a:xfrm>
            <a:off x="5765475" y="1945175"/>
            <a:ext cx="23970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 name="Google Shape;72;p16"/>
          <p:cNvSpPr txBox="1"/>
          <p:nvPr>
            <p:ph idx="7" type="title"/>
          </p:nvPr>
        </p:nvSpPr>
        <p:spPr>
          <a:xfrm>
            <a:off x="5765475" y="3102900"/>
            <a:ext cx="23202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3" name="Google Shape;73;p16"/>
          <p:cNvSpPr txBox="1"/>
          <p:nvPr>
            <p:ph idx="8" type="subTitle"/>
          </p:nvPr>
        </p:nvSpPr>
        <p:spPr>
          <a:xfrm>
            <a:off x="5765475" y="3403750"/>
            <a:ext cx="23970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SECTION_TITLE_AND_DESCRIPTION_1_1_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title"/>
          </p:nvPr>
        </p:nvSpPr>
        <p:spPr>
          <a:xfrm>
            <a:off x="1131750" y="152685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17"/>
          <p:cNvSpPr txBox="1"/>
          <p:nvPr>
            <p:ph idx="1" type="subTitle"/>
          </p:nvPr>
        </p:nvSpPr>
        <p:spPr>
          <a:xfrm>
            <a:off x="1131750" y="205630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7" name="Google Shape;77;p17"/>
          <p:cNvSpPr txBox="1"/>
          <p:nvPr>
            <p:ph idx="2" type="title"/>
          </p:nvPr>
        </p:nvSpPr>
        <p:spPr>
          <a:xfrm>
            <a:off x="3678600" y="152685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8" name="Google Shape;78;p17"/>
          <p:cNvSpPr txBox="1"/>
          <p:nvPr>
            <p:ph idx="3" type="subTitle"/>
          </p:nvPr>
        </p:nvSpPr>
        <p:spPr>
          <a:xfrm>
            <a:off x="3678600" y="205630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 name="Google Shape;79;p17"/>
          <p:cNvSpPr txBox="1"/>
          <p:nvPr>
            <p:ph idx="4" type="title"/>
          </p:nvPr>
        </p:nvSpPr>
        <p:spPr>
          <a:xfrm>
            <a:off x="6225450" y="152685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17"/>
          <p:cNvSpPr txBox="1"/>
          <p:nvPr>
            <p:ph idx="5" type="subTitle"/>
          </p:nvPr>
        </p:nvSpPr>
        <p:spPr>
          <a:xfrm>
            <a:off x="6225450" y="205630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 name="Google Shape;81;p17"/>
          <p:cNvSpPr txBox="1"/>
          <p:nvPr>
            <p:ph idx="6"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7"/>
          <p:cNvSpPr txBox="1"/>
          <p:nvPr>
            <p:ph idx="7" type="title"/>
          </p:nvPr>
        </p:nvSpPr>
        <p:spPr>
          <a:xfrm>
            <a:off x="1131750" y="300840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17"/>
          <p:cNvSpPr txBox="1"/>
          <p:nvPr>
            <p:ph idx="8" type="subTitle"/>
          </p:nvPr>
        </p:nvSpPr>
        <p:spPr>
          <a:xfrm>
            <a:off x="1131750" y="353785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17"/>
          <p:cNvSpPr txBox="1"/>
          <p:nvPr>
            <p:ph idx="9" type="title"/>
          </p:nvPr>
        </p:nvSpPr>
        <p:spPr>
          <a:xfrm>
            <a:off x="3678600" y="300840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17"/>
          <p:cNvSpPr txBox="1"/>
          <p:nvPr>
            <p:ph idx="13" type="subTitle"/>
          </p:nvPr>
        </p:nvSpPr>
        <p:spPr>
          <a:xfrm>
            <a:off x="3678600" y="353785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6" name="Google Shape;86;p17"/>
          <p:cNvSpPr txBox="1"/>
          <p:nvPr>
            <p:ph idx="14" type="title"/>
          </p:nvPr>
        </p:nvSpPr>
        <p:spPr>
          <a:xfrm>
            <a:off x="6225450" y="3008400"/>
            <a:ext cx="1786800" cy="6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17"/>
          <p:cNvSpPr txBox="1"/>
          <p:nvPr>
            <p:ph idx="15" type="subTitle"/>
          </p:nvPr>
        </p:nvSpPr>
        <p:spPr>
          <a:xfrm>
            <a:off x="6225450" y="3537850"/>
            <a:ext cx="17868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p:cSld name="SECTION_TITLE_AND_DESCRIPTION_1_1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1536151" y="2320229"/>
            <a:ext cx="2094900" cy="63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18"/>
          <p:cNvSpPr txBox="1"/>
          <p:nvPr>
            <p:ph idx="1" type="subTitle"/>
          </p:nvPr>
        </p:nvSpPr>
        <p:spPr>
          <a:xfrm>
            <a:off x="1536151" y="2925879"/>
            <a:ext cx="2094900" cy="108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1" name="Google Shape;91;p18"/>
          <p:cNvSpPr txBox="1"/>
          <p:nvPr>
            <p:ph idx="2" type="title"/>
          </p:nvPr>
        </p:nvSpPr>
        <p:spPr>
          <a:xfrm>
            <a:off x="5512797" y="1266387"/>
            <a:ext cx="2094900" cy="63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2" name="Google Shape;92;p18"/>
          <p:cNvSpPr txBox="1"/>
          <p:nvPr>
            <p:ph idx="3" type="subTitle"/>
          </p:nvPr>
        </p:nvSpPr>
        <p:spPr>
          <a:xfrm>
            <a:off x="5512799" y="1872037"/>
            <a:ext cx="2094900" cy="108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 name="Google Shape;93;p18"/>
          <p:cNvSpPr txBox="1"/>
          <p:nvPr>
            <p:ph idx="4"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1">
  <p:cSld name="SECTION_TITLE_AND_DESCRIPTION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772725" y="2601075"/>
            <a:ext cx="17868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 name="Google Shape;96;p19"/>
          <p:cNvSpPr txBox="1"/>
          <p:nvPr>
            <p:ph idx="1" type="subTitle"/>
          </p:nvPr>
        </p:nvSpPr>
        <p:spPr>
          <a:xfrm>
            <a:off x="772725" y="3012150"/>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7" name="Google Shape;97;p19"/>
          <p:cNvSpPr txBox="1"/>
          <p:nvPr>
            <p:ph idx="2" type="title"/>
          </p:nvPr>
        </p:nvSpPr>
        <p:spPr>
          <a:xfrm>
            <a:off x="2709975" y="2601075"/>
            <a:ext cx="17868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 name="Google Shape;98;p19"/>
          <p:cNvSpPr txBox="1"/>
          <p:nvPr>
            <p:ph idx="3" type="subTitle"/>
          </p:nvPr>
        </p:nvSpPr>
        <p:spPr>
          <a:xfrm>
            <a:off x="2709975" y="3012150"/>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9" name="Google Shape;99;p19"/>
          <p:cNvSpPr txBox="1"/>
          <p:nvPr>
            <p:ph idx="4" type="title"/>
          </p:nvPr>
        </p:nvSpPr>
        <p:spPr>
          <a:xfrm>
            <a:off x="4647225" y="2601075"/>
            <a:ext cx="17868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0" name="Google Shape;100;p19"/>
          <p:cNvSpPr txBox="1"/>
          <p:nvPr>
            <p:ph idx="5" type="subTitle"/>
          </p:nvPr>
        </p:nvSpPr>
        <p:spPr>
          <a:xfrm>
            <a:off x="4647225" y="3012150"/>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1" name="Google Shape;101;p19"/>
          <p:cNvSpPr txBox="1"/>
          <p:nvPr>
            <p:ph idx="6" type="title"/>
          </p:nvPr>
        </p:nvSpPr>
        <p:spPr>
          <a:xfrm>
            <a:off x="6584475" y="2601075"/>
            <a:ext cx="1786800" cy="43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Google Shape;102;p19"/>
          <p:cNvSpPr txBox="1"/>
          <p:nvPr>
            <p:ph idx="7" type="subTitle"/>
          </p:nvPr>
        </p:nvSpPr>
        <p:spPr>
          <a:xfrm>
            <a:off x="6584475" y="3012150"/>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3" name="Google Shape;103;p19"/>
          <p:cNvSpPr txBox="1"/>
          <p:nvPr>
            <p:ph idx="8"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centages">
  <p:cSld name="BIG_NUMBER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0"/>
          <p:cNvSpPr txBox="1"/>
          <p:nvPr>
            <p:ph hasCustomPrompt="1" idx="2" type="title"/>
          </p:nvPr>
        </p:nvSpPr>
        <p:spPr>
          <a:xfrm>
            <a:off x="3672600" y="2035700"/>
            <a:ext cx="179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 name="Google Shape;107;p20"/>
          <p:cNvSpPr txBox="1"/>
          <p:nvPr>
            <p:ph hasCustomPrompt="1" idx="3" type="title"/>
          </p:nvPr>
        </p:nvSpPr>
        <p:spPr>
          <a:xfrm>
            <a:off x="1163750" y="2035700"/>
            <a:ext cx="179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20"/>
          <p:cNvSpPr txBox="1"/>
          <p:nvPr>
            <p:ph hasCustomPrompt="1" idx="4" type="title"/>
          </p:nvPr>
        </p:nvSpPr>
        <p:spPr>
          <a:xfrm>
            <a:off x="6181450" y="2035700"/>
            <a:ext cx="179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20"/>
          <p:cNvSpPr txBox="1"/>
          <p:nvPr>
            <p:ph idx="1" type="subTitle"/>
          </p:nvPr>
        </p:nvSpPr>
        <p:spPr>
          <a:xfrm>
            <a:off x="1169750" y="3578225"/>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20"/>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1" name="Google Shape;111;p20"/>
          <p:cNvSpPr txBox="1"/>
          <p:nvPr>
            <p:ph idx="6" type="subTitle"/>
          </p:nvPr>
        </p:nvSpPr>
        <p:spPr>
          <a:xfrm>
            <a:off x="6187450" y="3578225"/>
            <a:ext cx="1786800" cy="8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 name="Google Shape;14;p3"/>
          <p:cNvSpPr txBox="1"/>
          <p:nvPr>
            <p:ph hasCustomPrompt="1" idx="2" type="title"/>
          </p:nvPr>
        </p:nvSpPr>
        <p:spPr>
          <a:xfrm>
            <a:off x="3536250" y="1250550"/>
            <a:ext cx="2071500" cy="90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1">
  <p:cSld name="SECTION_TITLE_AND_DESCRIPTION_1_1_4">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1338800" y="1482225"/>
            <a:ext cx="29706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4" name="Google Shape;114;p21"/>
          <p:cNvSpPr txBox="1"/>
          <p:nvPr>
            <p:ph idx="1" type="subTitle"/>
          </p:nvPr>
        </p:nvSpPr>
        <p:spPr>
          <a:xfrm>
            <a:off x="1338800" y="1783100"/>
            <a:ext cx="29706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5" name="Google Shape;115;p21"/>
          <p:cNvSpPr txBox="1"/>
          <p:nvPr>
            <p:ph idx="2"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1"/>
          <p:cNvSpPr txBox="1"/>
          <p:nvPr>
            <p:ph idx="3" type="title"/>
          </p:nvPr>
        </p:nvSpPr>
        <p:spPr>
          <a:xfrm>
            <a:off x="1338800" y="2572425"/>
            <a:ext cx="29706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17" name="Google Shape;117;p21"/>
          <p:cNvSpPr txBox="1"/>
          <p:nvPr>
            <p:ph idx="4" type="subTitle"/>
          </p:nvPr>
        </p:nvSpPr>
        <p:spPr>
          <a:xfrm>
            <a:off x="1338800" y="2873300"/>
            <a:ext cx="2970600" cy="6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SECTION_TITLE_AND_DESCRIPTION_1_1_3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TITLE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23"/>
          <p:cNvSpPr txBox="1"/>
          <p:nvPr>
            <p:ph idx="2" type="title"/>
          </p:nvPr>
        </p:nvSpPr>
        <p:spPr>
          <a:xfrm>
            <a:off x="729200" y="2013375"/>
            <a:ext cx="2052300" cy="40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3" name="Google Shape;123;p23"/>
          <p:cNvSpPr txBox="1"/>
          <p:nvPr>
            <p:ph idx="1" type="subTitle"/>
          </p:nvPr>
        </p:nvSpPr>
        <p:spPr>
          <a:xfrm>
            <a:off x="729200" y="2377125"/>
            <a:ext cx="2052300" cy="117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ONE_COLUMN_TEXT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5417550" y="707000"/>
            <a:ext cx="2808000" cy="521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24"/>
          <p:cNvSpPr txBox="1"/>
          <p:nvPr>
            <p:ph idx="1" type="body"/>
          </p:nvPr>
        </p:nvSpPr>
        <p:spPr>
          <a:xfrm>
            <a:off x="5417550" y="1306750"/>
            <a:ext cx="2665200" cy="1123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Google Shape;127;p24"/>
          <p:cNvSpPr txBox="1"/>
          <p:nvPr/>
        </p:nvSpPr>
        <p:spPr>
          <a:xfrm>
            <a:off x="5417550" y="2753075"/>
            <a:ext cx="29121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lt1"/>
                </a:solidFill>
                <a:latin typeface="Abel"/>
                <a:ea typeface="Abel"/>
                <a:cs typeface="Abel"/>
                <a:sym typeface="Abel"/>
              </a:rPr>
              <a:t>CREDITS: This presentation template was created by </a:t>
            </a:r>
            <a:r>
              <a:rPr lang="en" sz="1100">
                <a:solidFill>
                  <a:schemeClr val="lt1"/>
                </a:solidFill>
                <a:uFill>
                  <a:noFill/>
                </a:uFill>
                <a:latin typeface="Abel"/>
                <a:ea typeface="Abel"/>
                <a:cs typeface="Abel"/>
                <a:sym typeface="Abel"/>
                <a:hlinkClick r:id="rId3"/>
              </a:rPr>
              <a:t>Slidesgo</a:t>
            </a:r>
            <a:r>
              <a:rPr lang="en" sz="1100">
                <a:solidFill>
                  <a:schemeClr val="lt1"/>
                </a:solidFill>
                <a:latin typeface="Abel"/>
                <a:ea typeface="Abel"/>
                <a:cs typeface="Abel"/>
                <a:sym typeface="Abel"/>
              </a:rPr>
              <a:t>, including icons by </a:t>
            </a:r>
            <a:r>
              <a:rPr lang="en" sz="1100">
                <a:solidFill>
                  <a:schemeClr val="lt1"/>
                </a:solidFill>
                <a:uFill>
                  <a:noFill/>
                </a:uFill>
                <a:latin typeface="Abel"/>
                <a:ea typeface="Abel"/>
                <a:cs typeface="Abel"/>
                <a:sym typeface="Abel"/>
                <a:hlinkClick r:id="rId4"/>
              </a:rPr>
              <a:t>Flaticon</a:t>
            </a:r>
            <a:r>
              <a:rPr lang="en" sz="1100">
                <a:solidFill>
                  <a:schemeClr val="lt1"/>
                </a:solidFill>
                <a:latin typeface="Abel"/>
                <a:ea typeface="Abel"/>
                <a:cs typeface="Abel"/>
                <a:sym typeface="Abel"/>
              </a:rPr>
              <a:t>, and infographics &amp; images by </a:t>
            </a:r>
            <a:r>
              <a:rPr lang="en" sz="1100">
                <a:solidFill>
                  <a:schemeClr val="lt1"/>
                </a:solidFill>
                <a:uFill>
                  <a:noFill/>
                </a:uFill>
                <a:latin typeface="Abel"/>
                <a:ea typeface="Abel"/>
                <a:cs typeface="Abel"/>
                <a:sym typeface="Abel"/>
                <a:hlinkClick r:id="rId5"/>
              </a:rPr>
              <a:t>Freepik</a:t>
            </a:r>
            <a:r>
              <a:rPr lang="en" sz="1100">
                <a:solidFill>
                  <a:schemeClr val="lt1"/>
                </a:solidFill>
                <a:latin typeface="Abel"/>
                <a:ea typeface="Abel"/>
                <a:cs typeface="Abel"/>
                <a:sym typeface="Abel"/>
              </a:rPr>
              <a:t>. </a:t>
            </a:r>
            <a:endParaRPr sz="1100">
              <a:solidFill>
                <a:schemeClr val="lt1"/>
              </a:solidFill>
              <a:latin typeface="Abel"/>
              <a:ea typeface="Abel"/>
              <a:cs typeface="Abel"/>
              <a:sym typeface="Abel"/>
            </a:endParaRPr>
          </a:p>
          <a:p>
            <a:pPr indent="0" lvl="0" marL="0" rtl="0" algn="l">
              <a:spcBef>
                <a:spcPts val="300"/>
              </a:spcBef>
              <a:spcAft>
                <a:spcPts val="0"/>
              </a:spcAft>
              <a:buNone/>
            </a:pPr>
            <a:r>
              <a:t/>
            </a:r>
            <a:endParaRPr sz="1100">
              <a:solidFill>
                <a:schemeClr val="lt1"/>
              </a:solidFill>
              <a:latin typeface="Abel"/>
              <a:ea typeface="Abel"/>
              <a:cs typeface="Abel"/>
              <a:sym typeface="Abe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BIG_NUMBER_2">
    <p:bg>
      <p:bgPr>
        <a:blipFill>
          <a:blip r:embed="rId2">
            <a:alphaModFix/>
          </a:blip>
          <a:stretch>
            <a:fillRect/>
          </a:stretch>
        </a:blipFill>
      </p:bgPr>
    </p:bg>
    <p:spTree>
      <p:nvGrpSpPr>
        <p:cNvPr id="128"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SECTION_TITLE_AND_DESCRIPTION_1_1_3_2">
    <p:bg>
      <p:bgPr>
        <a:blipFill>
          <a:blip r:embed="rId2">
            <a:alphaModFix/>
          </a:blip>
          <a:stretch>
            <a:fillRect/>
          </a:stretch>
        </a:blipFill>
      </p:bgPr>
    </p:bg>
    <p:spTree>
      <p:nvGrpSpPr>
        <p:cNvPr id="129"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SECTION_TITLE_AND_DESCRIPTION_1_1_5">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3">
  <p:cSld name="TITLE_1_2">
    <p:bg>
      <p:bgPr>
        <a:blipFill>
          <a:blip r:embed="rId2">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4">
  <p:cSld name="CAPTION_ONLY_1">
    <p:bg>
      <p:bgPr>
        <a:blipFill>
          <a:blip r:embed="rId2">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29200" y="1247025"/>
            <a:ext cx="7266900" cy="3159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 name="Google Shape;17;p4"/>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idx="1" type="body"/>
          </p:nvPr>
        </p:nvSpPr>
        <p:spPr>
          <a:xfrm>
            <a:off x="753650" y="1459950"/>
            <a:ext cx="3585000" cy="301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5"/>
          <p:cNvSpPr txBox="1"/>
          <p:nvPr>
            <p:ph idx="2" type="body"/>
          </p:nvPr>
        </p:nvSpPr>
        <p:spPr>
          <a:xfrm>
            <a:off x="4805360" y="1459950"/>
            <a:ext cx="3585000" cy="301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1479450" y="1171175"/>
            <a:ext cx="2808000" cy="5214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7"/>
          <p:cNvSpPr txBox="1"/>
          <p:nvPr>
            <p:ph idx="1" type="body"/>
          </p:nvPr>
        </p:nvSpPr>
        <p:spPr>
          <a:xfrm>
            <a:off x="1479450" y="1770925"/>
            <a:ext cx="2665200" cy="2201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gradFill>
          <a:gsLst>
            <a:gs pos="0">
              <a:srgbClr val="3F5A9E"/>
            </a:gs>
            <a:gs pos="100000">
              <a:srgbClr val="1D263E"/>
            </a:gs>
          </a:gsLst>
          <a:lin ang="5400012" scaled="0"/>
        </a:grad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1014350" y="1348800"/>
            <a:ext cx="3123900" cy="2445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29" name="Google Shape;29;p8"/>
          <p:cNvPicPr preferRelativeResize="0"/>
          <p:nvPr/>
        </p:nvPicPr>
        <p:blipFill>
          <a:blip r:embed="rId2">
            <a:alphaModFix/>
          </a:blip>
          <a:stretch>
            <a:fillRect/>
          </a:stretch>
        </p:blipFill>
        <p:spPr>
          <a:xfrm rot="-278851">
            <a:off x="6232761" y="-1727590"/>
            <a:ext cx="7681830" cy="52196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9"/>
          <p:cNvSpPr txBox="1"/>
          <p:nvPr>
            <p:ph idx="1" type="subTitle"/>
          </p:nvPr>
        </p:nvSpPr>
        <p:spPr>
          <a:xfrm>
            <a:off x="729200" y="1512775"/>
            <a:ext cx="2823300" cy="693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Font typeface="Viga"/>
              <a:buNone/>
              <a:defRPr>
                <a:latin typeface="Viga"/>
                <a:ea typeface="Viga"/>
                <a:cs typeface="Viga"/>
                <a:sym typeface="Viga"/>
              </a:defRPr>
            </a:lvl1pPr>
            <a:lvl2pPr lvl="1">
              <a:lnSpc>
                <a:spcPct val="100000"/>
              </a:lnSpc>
              <a:spcBef>
                <a:spcPts val="0"/>
              </a:spcBef>
              <a:spcAft>
                <a:spcPts val="0"/>
              </a:spcAft>
              <a:buSzPts val="1800"/>
              <a:buFont typeface="Viga"/>
              <a:buNone/>
              <a:defRPr sz="1800">
                <a:latin typeface="Viga"/>
                <a:ea typeface="Viga"/>
                <a:cs typeface="Viga"/>
                <a:sym typeface="Viga"/>
              </a:defRPr>
            </a:lvl2pPr>
            <a:lvl3pPr lvl="2">
              <a:lnSpc>
                <a:spcPct val="100000"/>
              </a:lnSpc>
              <a:spcBef>
                <a:spcPts val="0"/>
              </a:spcBef>
              <a:spcAft>
                <a:spcPts val="0"/>
              </a:spcAft>
              <a:buSzPts val="1800"/>
              <a:buFont typeface="Viga"/>
              <a:buNone/>
              <a:defRPr sz="1800">
                <a:latin typeface="Viga"/>
                <a:ea typeface="Viga"/>
                <a:cs typeface="Viga"/>
                <a:sym typeface="Viga"/>
              </a:defRPr>
            </a:lvl3pPr>
            <a:lvl4pPr lvl="3">
              <a:lnSpc>
                <a:spcPct val="100000"/>
              </a:lnSpc>
              <a:spcBef>
                <a:spcPts val="0"/>
              </a:spcBef>
              <a:spcAft>
                <a:spcPts val="0"/>
              </a:spcAft>
              <a:buSzPts val="1800"/>
              <a:buFont typeface="Viga"/>
              <a:buNone/>
              <a:defRPr sz="1800">
                <a:latin typeface="Viga"/>
                <a:ea typeface="Viga"/>
                <a:cs typeface="Viga"/>
                <a:sym typeface="Viga"/>
              </a:defRPr>
            </a:lvl4pPr>
            <a:lvl5pPr lvl="4">
              <a:lnSpc>
                <a:spcPct val="100000"/>
              </a:lnSpc>
              <a:spcBef>
                <a:spcPts val="0"/>
              </a:spcBef>
              <a:spcAft>
                <a:spcPts val="0"/>
              </a:spcAft>
              <a:buSzPts val="1800"/>
              <a:buFont typeface="Viga"/>
              <a:buNone/>
              <a:defRPr sz="1800">
                <a:latin typeface="Viga"/>
                <a:ea typeface="Viga"/>
                <a:cs typeface="Viga"/>
                <a:sym typeface="Viga"/>
              </a:defRPr>
            </a:lvl5pPr>
            <a:lvl6pPr lvl="5">
              <a:lnSpc>
                <a:spcPct val="100000"/>
              </a:lnSpc>
              <a:spcBef>
                <a:spcPts val="0"/>
              </a:spcBef>
              <a:spcAft>
                <a:spcPts val="0"/>
              </a:spcAft>
              <a:buSzPts val="1800"/>
              <a:buFont typeface="Viga"/>
              <a:buNone/>
              <a:defRPr sz="1800">
                <a:latin typeface="Viga"/>
                <a:ea typeface="Viga"/>
                <a:cs typeface="Viga"/>
                <a:sym typeface="Viga"/>
              </a:defRPr>
            </a:lvl6pPr>
            <a:lvl7pPr lvl="6">
              <a:lnSpc>
                <a:spcPct val="100000"/>
              </a:lnSpc>
              <a:spcBef>
                <a:spcPts val="0"/>
              </a:spcBef>
              <a:spcAft>
                <a:spcPts val="0"/>
              </a:spcAft>
              <a:buSzPts val="1800"/>
              <a:buFont typeface="Viga"/>
              <a:buNone/>
              <a:defRPr sz="1800">
                <a:latin typeface="Viga"/>
                <a:ea typeface="Viga"/>
                <a:cs typeface="Viga"/>
                <a:sym typeface="Viga"/>
              </a:defRPr>
            </a:lvl7pPr>
            <a:lvl8pPr lvl="7">
              <a:lnSpc>
                <a:spcPct val="100000"/>
              </a:lnSpc>
              <a:spcBef>
                <a:spcPts val="0"/>
              </a:spcBef>
              <a:spcAft>
                <a:spcPts val="0"/>
              </a:spcAft>
              <a:buSzPts val="1800"/>
              <a:buFont typeface="Viga"/>
              <a:buNone/>
              <a:defRPr sz="1800">
                <a:latin typeface="Viga"/>
                <a:ea typeface="Viga"/>
                <a:cs typeface="Viga"/>
                <a:sym typeface="Viga"/>
              </a:defRPr>
            </a:lvl8pPr>
            <a:lvl9pPr lvl="8">
              <a:lnSpc>
                <a:spcPct val="100000"/>
              </a:lnSpc>
              <a:spcBef>
                <a:spcPts val="0"/>
              </a:spcBef>
              <a:spcAft>
                <a:spcPts val="0"/>
              </a:spcAft>
              <a:buSzPts val="1800"/>
              <a:buFont typeface="Viga"/>
              <a:buNone/>
              <a:defRPr sz="1800">
                <a:latin typeface="Viga"/>
                <a:ea typeface="Viga"/>
                <a:cs typeface="Viga"/>
                <a:sym typeface="Viga"/>
              </a:defRPr>
            </a:lvl9pPr>
          </a:lstStyle>
          <a:p/>
        </p:txBody>
      </p:sp>
      <p:sp>
        <p:nvSpPr>
          <p:cNvPr id="32" name="Google Shape;32;p9"/>
          <p:cNvSpPr txBox="1"/>
          <p:nvPr>
            <p:ph idx="2" type="body"/>
          </p:nvPr>
        </p:nvSpPr>
        <p:spPr>
          <a:xfrm>
            <a:off x="729200" y="2358925"/>
            <a:ext cx="2823300" cy="2289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33" name="Google Shape;33;p9"/>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title"/>
          </p:nvPr>
        </p:nvSpPr>
        <p:spPr>
          <a:xfrm>
            <a:off x="729200" y="445025"/>
            <a:ext cx="810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9200" y="445025"/>
            <a:ext cx="8103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indent="-317500" lvl="1" marL="9144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indent="-317500" lvl="2" marL="13716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indent="-317500" lvl="3" marL="18288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indent="-317500" lvl="4" marL="22860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indent="-317500" lvl="5" marL="27432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indent="-317500" lvl="6" marL="32004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indent="-317500" lvl="7" marL="36576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indent="-317500" lvl="8" marL="41148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ctrTitle"/>
          </p:nvPr>
        </p:nvSpPr>
        <p:spPr>
          <a:xfrm>
            <a:off x="1218350" y="1219650"/>
            <a:ext cx="6808200" cy="135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Data  </a:t>
            </a:r>
            <a:r>
              <a:rPr lang="en"/>
              <a:t>Structures</a:t>
            </a:r>
            <a:r>
              <a:rPr lang="en"/>
              <a:t>  Project</a:t>
            </a:r>
            <a:endParaRPr/>
          </a:p>
          <a:p>
            <a:pPr indent="0" lvl="0" marL="0" rtl="0" algn="l">
              <a:spcBef>
                <a:spcPts val="0"/>
              </a:spcBef>
              <a:spcAft>
                <a:spcPts val="0"/>
              </a:spcAft>
              <a:buNone/>
            </a:pPr>
            <a:r>
              <a:rPr lang="en" sz="2400"/>
              <a:t>                        -- Text Editor --</a:t>
            </a:r>
            <a:r>
              <a:rPr lang="en"/>
              <a:t>   </a:t>
            </a:r>
            <a:endParaRPr/>
          </a:p>
        </p:txBody>
      </p:sp>
      <p:sp>
        <p:nvSpPr>
          <p:cNvPr id="138" name="Google Shape;138;p30"/>
          <p:cNvSpPr txBox="1"/>
          <p:nvPr>
            <p:ph idx="1" type="subTitle"/>
          </p:nvPr>
        </p:nvSpPr>
        <p:spPr>
          <a:xfrm>
            <a:off x="2562000" y="3017475"/>
            <a:ext cx="42693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BY: Sanjay .T   &amp;&amp; Saravanan.R</a:t>
            </a:r>
            <a:endParaRPr>
              <a:solidFill>
                <a:schemeClr val="accent2"/>
              </a:solidFill>
            </a:endParaRPr>
          </a:p>
          <a:p>
            <a:pPr indent="0" lvl="0" marL="0" rtl="0" algn="l">
              <a:spcBef>
                <a:spcPts val="0"/>
              </a:spcBef>
              <a:spcAft>
                <a:spcPts val="0"/>
              </a:spcAft>
              <a:buNone/>
            </a:pPr>
            <a:r>
              <a:rPr lang="en">
                <a:solidFill>
                  <a:schemeClr val="accent2"/>
                </a:solidFill>
              </a:rPr>
              <a:t>      (19PW28) &amp;&amp; (19PW31)</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9"/>
          <p:cNvSpPr txBox="1"/>
          <p:nvPr/>
        </p:nvSpPr>
        <p:spPr>
          <a:xfrm>
            <a:off x="3781500" y="2919225"/>
            <a:ext cx="47976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We used this data structure to store the read words from the file so that we can effectively insert or delete words in the editor by just inserting or deleting nodes then the file can be re-written</a:t>
            </a:r>
            <a:endParaRPr sz="1600">
              <a:solidFill>
                <a:schemeClr val="lt1"/>
              </a:solidFill>
              <a:latin typeface="Abel"/>
              <a:ea typeface="Abel"/>
              <a:cs typeface="Abel"/>
              <a:sym typeface="Abel"/>
            </a:endParaRPr>
          </a:p>
        </p:txBody>
      </p:sp>
      <p:sp>
        <p:nvSpPr>
          <p:cNvPr id="219" name="Google Shape;219;p39"/>
          <p:cNvSpPr txBox="1"/>
          <p:nvPr/>
        </p:nvSpPr>
        <p:spPr>
          <a:xfrm>
            <a:off x="638850" y="3168875"/>
            <a:ext cx="300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Viga"/>
                <a:ea typeface="Viga"/>
                <a:cs typeface="Viga"/>
                <a:sym typeface="Viga"/>
              </a:rPr>
              <a:t>                 Usage</a:t>
            </a:r>
            <a:endParaRPr sz="2000">
              <a:solidFill>
                <a:schemeClr val="lt1"/>
              </a:solidFill>
              <a:latin typeface="Viga"/>
              <a:ea typeface="Viga"/>
              <a:cs typeface="Viga"/>
              <a:sym typeface="Viga"/>
            </a:endParaRPr>
          </a:p>
        </p:txBody>
      </p:sp>
      <p:sp>
        <p:nvSpPr>
          <p:cNvPr id="220" name="Google Shape;220;p39"/>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Linked list -Doubly</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pic>
        <p:nvPicPr>
          <p:cNvPr id="221" name="Google Shape;221;p39"/>
          <p:cNvPicPr preferRelativeResize="0"/>
          <p:nvPr/>
        </p:nvPicPr>
        <p:blipFill>
          <a:blip r:embed="rId3">
            <a:alphaModFix/>
          </a:blip>
          <a:stretch>
            <a:fillRect/>
          </a:stretch>
        </p:blipFill>
        <p:spPr>
          <a:xfrm>
            <a:off x="400950" y="1177000"/>
            <a:ext cx="7847251" cy="160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idx="2" type="title"/>
          </p:nvPr>
        </p:nvSpPr>
        <p:spPr>
          <a:xfrm>
            <a:off x="3445850"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05</a:t>
            </a:r>
            <a:endParaRPr>
              <a:solidFill>
                <a:srgbClr val="F25ABC"/>
              </a:solidFill>
            </a:endParaRPr>
          </a:p>
        </p:txBody>
      </p:sp>
      <p:sp>
        <p:nvSpPr>
          <p:cNvPr id="227" name="Google Shape;227;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Queue</a:t>
            </a:r>
            <a:r>
              <a:rPr lang="en"/>
              <a:t> </a:t>
            </a:r>
            <a:endParaRPr/>
          </a:p>
        </p:txBody>
      </p:sp>
      <p:sp>
        <p:nvSpPr>
          <p:cNvPr id="228" name="Google Shape;228;p40"/>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Input processing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nvSpPr>
        <p:spPr>
          <a:xfrm>
            <a:off x="5429025" y="1882300"/>
            <a:ext cx="3000000" cy="20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We used this data structure to store the words when user enters in the editor so that we can dequeue</a:t>
            </a:r>
            <a:endParaRPr sz="1600">
              <a:solidFill>
                <a:schemeClr val="lt1"/>
              </a:solidFill>
              <a:latin typeface="Abel"/>
              <a:ea typeface="Abel"/>
              <a:cs typeface="Abel"/>
              <a:sym typeface="Abel"/>
            </a:endParaRPr>
          </a:p>
          <a:p>
            <a:pPr indent="0" lvl="0" marL="0" rtl="0" algn="l">
              <a:spcBef>
                <a:spcPts val="0"/>
              </a:spcBef>
              <a:spcAft>
                <a:spcPts val="0"/>
              </a:spcAft>
              <a:buNone/>
            </a:pPr>
            <a:r>
              <a:rPr lang="en" sz="1600">
                <a:solidFill>
                  <a:schemeClr val="lt1"/>
                </a:solidFill>
                <a:latin typeface="Abel"/>
                <a:ea typeface="Abel"/>
                <a:cs typeface="Abel"/>
                <a:sym typeface="Abel"/>
              </a:rPr>
              <a:t>Easily and obtain the sentence in order to check for grammatical errors with ternary search tree.</a:t>
            </a:r>
            <a:endParaRPr sz="1600">
              <a:solidFill>
                <a:schemeClr val="lt1"/>
              </a:solidFill>
              <a:latin typeface="Abel"/>
              <a:ea typeface="Abel"/>
              <a:cs typeface="Abel"/>
              <a:sym typeface="Abel"/>
            </a:endParaRPr>
          </a:p>
        </p:txBody>
      </p:sp>
      <p:sp>
        <p:nvSpPr>
          <p:cNvPr id="234" name="Google Shape;234;p41"/>
          <p:cNvSpPr txBox="1"/>
          <p:nvPr/>
        </p:nvSpPr>
        <p:spPr>
          <a:xfrm>
            <a:off x="5429025" y="1340500"/>
            <a:ext cx="300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Viga"/>
                <a:ea typeface="Viga"/>
                <a:cs typeface="Viga"/>
                <a:sym typeface="Viga"/>
              </a:rPr>
              <a:t>                 Usage</a:t>
            </a:r>
            <a:endParaRPr sz="2000">
              <a:solidFill>
                <a:schemeClr val="lt1"/>
              </a:solidFill>
              <a:latin typeface="Viga"/>
              <a:ea typeface="Viga"/>
              <a:cs typeface="Viga"/>
              <a:sym typeface="Viga"/>
            </a:endParaRPr>
          </a:p>
        </p:txBody>
      </p:sp>
      <p:sp>
        <p:nvSpPr>
          <p:cNvPr id="235" name="Google Shape;235;p41"/>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Queue Data structure</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pic>
        <p:nvPicPr>
          <p:cNvPr id="236" name="Google Shape;236;p41"/>
          <p:cNvPicPr preferRelativeResize="0"/>
          <p:nvPr/>
        </p:nvPicPr>
        <p:blipFill>
          <a:blip r:embed="rId3">
            <a:alphaModFix/>
          </a:blip>
          <a:stretch>
            <a:fillRect/>
          </a:stretch>
        </p:blipFill>
        <p:spPr>
          <a:xfrm>
            <a:off x="534125" y="1340500"/>
            <a:ext cx="42862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ph idx="2" type="title"/>
          </p:nvPr>
        </p:nvSpPr>
        <p:spPr>
          <a:xfrm>
            <a:off x="3445850"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06</a:t>
            </a:r>
            <a:endParaRPr>
              <a:solidFill>
                <a:srgbClr val="F25ABC"/>
              </a:solidFill>
            </a:endParaRPr>
          </a:p>
        </p:txBody>
      </p:sp>
      <p:sp>
        <p:nvSpPr>
          <p:cNvPr id="242" name="Google Shape;242;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stack</a:t>
            </a:r>
            <a:r>
              <a:rPr lang="en"/>
              <a:t> </a:t>
            </a:r>
            <a:endParaRPr/>
          </a:p>
        </p:txBody>
      </p:sp>
      <p:sp>
        <p:nvSpPr>
          <p:cNvPr id="243" name="Google Shape;243;p42"/>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undo-redo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3"/>
          <p:cNvSpPr txBox="1"/>
          <p:nvPr/>
        </p:nvSpPr>
        <p:spPr>
          <a:xfrm>
            <a:off x="5429025" y="1882300"/>
            <a:ext cx="3000000" cy="12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We used stack to perform undo redo operation we can even perform cut copy paste using stack as it involves last in first out</a:t>
            </a:r>
            <a:endParaRPr sz="1600">
              <a:solidFill>
                <a:schemeClr val="lt1"/>
              </a:solidFill>
              <a:latin typeface="Abel"/>
              <a:ea typeface="Abel"/>
              <a:cs typeface="Abel"/>
              <a:sym typeface="Abel"/>
            </a:endParaRPr>
          </a:p>
        </p:txBody>
      </p:sp>
      <p:sp>
        <p:nvSpPr>
          <p:cNvPr id="249" name="Google Shape;249;p43"/>
          <p:cNvSpPr txBox="1"/>
          <p:nvPr/>
        </p:nvSpPr>
        <p:spPr>
          <a:xfrm>
            <a:off x="5429025" y="1340500"/>
            <a:ext cx="300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Viga"/>
                <a:ea typeface="Viga"/>
                <a:cs typeface="Viga"/>
                <a:sym typeface="Viga"/>
              </a:rPr>
              <a:t>                 Usage</a:t>
            </a:r>
            <a:endParaRPr sz="2000">
              <a:solidFill>
                <a:schemeClr val="lt1"/>
              </a:solidFill>
              <a:latin typeface="Viga"/>
              <a:ea typeface="Viga"/>
              <a:cs typeface="Viga"/>
              <a:sym typeface="Viga"/>
            </a:endParaRPr>
          </a:p>
        </p:txBody>
      </p:sp>
      <p:sp>
        <p:nvSpPr>
          <p:cNvPr id="250" name="Google Shape;250;p43"/>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Stack Data structure</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pic>
        <p:nvPicPr>
          <p:cNvPr id="251" name="Google Shape;251;p43"/>
          <p:cNvPicPr preferRelativeResize="0"/>
          <p:nvPr/>
        </p:nvPicPr>
        <p:blipFill>
          <a:blip r:embed="rId3">
            <a:alphaModFix/>
          </a:blip>
          <a:stretch>
            <a:fillRect/>
          </a:stretch>
        </p:blipFill>
        <p:spPr>
          <a:xfrm>
            <a:off x="654700" y="1340500"/>
            <a:ext cx="4286250" cy="2381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ph idx="2" type="title"/>
          </p:nvPr>
        </p:nvSpPr>
        <p:spPr>
          <a:xfrm>
            <a:off x="2723100" y="1563925"/>
            <a:ext cx="36978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Text editor </a:t>
            </a:r>
            <a:endParaRPr>
              <a:solidFill>
                <a:srgbClr val="F25ABC"/>
              </a:solidFill>
            </a:endParaRPr>
          </a:p>
        </p:txBody>
      </p:sp>
      <p:sp>
        <p:nvSpPr>
          <p:cNvPr id="257" name="Google Shape;257;p44"/>
          <p:cNvSpPr txBox="1"/>
          <p:nvPr>
            <p:ph type="title"/>
          </p:nvPr>
        </p:nvSpPr>
        <p:spPr>
          <a:xfrm>
            <a:off x="311700" y="2385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Data structures with output screen</a:t>
            </a:r>
            <a:endParaRPr sz="2500"/>
          </a:p>
        </p:txBody>
      </p:sp>
      <p:sp>
        <p:nvSpPr>
          <p:cNvPr id="258" name="Google Shape;258;p44"/>
          <p:cNvSpPr txBox="1"/>
          <p:nvPr>
            <p:ph idx="1" type="subTitle"/>
          </p:nvPr>
        </p:nvSpPr>
        <p:spPr>
          <a:xfrm>
            <a:off x="3204300" y="3315275"/>
            <a:ext cx="2735400" cy="5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Explanation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2470550" y="295200"/>
            <a:ext cx="40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Text editor</a:t>
            </a:r>
            <a:endParaRPr/>
          </a:p>
        </p:txBody>
      </p:sp>
      <p:sp>
        <p:nvSpPr>
          <p:cNvPr id="264" name="Google Shape;264;p45"/>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45"/>
          <p:cNvPicPr preferRelativeResize="0"/>
          <p:nvPr/>
        </p:nvPicPr>
        <p:blipFill rotWithShape="1">
          <a:blip r:embed="rId3">
            <a:alphaModFix/>
          </a:blip>
          <a:srcRect b="20942" l="0" r="19852" t="0"/>
          <a:stretch/>
        </p:blipFill>
        <p:spPr>
          <a:xfrm>
            <a:off x="1632700" y="1082875"/>
            <a:ext cx="5878598" cy="3261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3347075" y="255375"/>
            <a:ext cx="230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page </a:t>
            </a:r>
            <a:endParaRPr/>
          </a:p>
        </p:txBody>
      </p:sp>
      <p:pic>
        <p:nvPicPr>
          <p:cNvPr id="271" name="Google Shape;271;p46"/>
          <p:cNvPicPr preferRelativeResize="0"/>
          <p:nvPr/>
        </p:nvPicPr>
        <p:blipFill rotWithShape="1">
          <a:blip r:embed="rId3">
            <a:alphaModFix/>
          </a:blip>
          <a:srcRect b="0" l="0" r="1380" t="0"/>
          <a:stretch/>
        </p:blipFill>
        <p:spPr>
          <a:xfrm>
            <a:off x="1222550" y="969225"/>
            <a:ext cx="6698899"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620350" y="255375"/>
            <a:ext cx="843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 new &lt;filename of your wish&gt; “ to create a document</a:t>
            </a:r>
            <a:endParaRPr/>
          </a:p>
        </p:txBody>
      </p:sp>
      <p:sp>
        <p:nvSpPr>
          <p:cNvPr id="277" name="Google Shape;277;p47"/>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47"/>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79" name="Google Shape;279;p47"/>
          <p:cNvPicPr preferRelativeResize="0"/>
          <p:nvPr/>
        </p:nvPicPr>
        <p:blipFill rotWithShape="1">
          <a:blip r:embed="rId3">
            <a:alphaModFix/>
          </a:blip>
          <a:srcRect b="0" l="0" r="1273" t="0"/>
          <a:stretch/>
        </p:blipFill>
        <p:spPr>
          <a:xfrm>
            <a:off x="1225650" y="1017725"/>
            <a:ext cx="6841200" cy="3897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1169750" y="133600"/>
            <a:ext cx="81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the text when type #save it will be saved </a:t>
            </a:r>
            <a:endParaRPr/>
          </a:p>
        </p:txBody>
      </p:sp>
      <p:sp>
        <p:nvSpPr>
          <p:cNvPr id="285" name="Google Shape;285;p48"/>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8"/>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8"/>
          <p:cNvSpPr txBox="1"/>
          <p:nvPr>
            <p:ph idx="6" type="subTitle"/>
          </p:nvPr>
        </p:nvSpPr>
        <p:spPr>
          <a:xfrm>
            <a:off x="5966425" y="2318800"/>
            <a:ext cx="2341500" cy="23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we type the words they are first inserted into the queue</a:t>
            </a:r>
            <a:endParaRPr/>
          </a:p>
          <a:p>
            <a:pPr indent="0" lvl="0" marL="0" rtl="0" algn="ctr">
              <a:spcBef>
                <a:spcPts val="0"/>
              </a:spcBef>
              <a:spcAft>
                <a:spcPts val="0"/>
              </a:spcAft>
              <a:buNone/>
            </a:pPr>
            <a:r>
              <a:rPr lang="en"/>
              <a:t>And each word is searched in the tree .We have inserted english words in ternary search tree so that if you type any error words it will be searched in the tree and if not present will send you an error message then when u click yes file is saved if no recreate the file</a:t>
            </a:r>
            <a:endParaRPr/>
          </a:p>
          <a:p>
            <a:pPr indent="0" lvl="0" marL="0" rtl="0" algn="ctr">
              <a:spcBef>
                <a:spcPts val="0"/>
              </a:spcBef>
              <a:spcAft>
                <a:spcPts val="0"/>
              </a:spcAft>
              <a:buNone/>
            </a:pPr>
            <a:r>
              <a:t/>
            </a:r>
            <a:endParaRPr/>
          </a:p>
        </p:txBody>
      </p:sp>
      <p:pic>
        <p:nvPicPr>
          <p:cNvPr id="288" name="Google Shape;288;p48"/>
          <p:cNvPicPr preferRelativeResize="0"/>
          <p:nvPr/>
        </p:nvPicPr>
        <p:blipFill rotWithShape="1">
          <a:blip r:embed="rId3">
            <a:alphaModFix/>
          </a:blip>
          <a:srcRect b="0" l="0" r="19021" t="0"/>
          <a:stretch/>
        </p:blipFill>
        <p:spPr>
          <a:xfrm>
            <a:off x="857275" y="1175300"/>
            <a:ext cx="5050152" cy="3507799"/>
          </a:xfrm>
          <a:prstGeom prst="rect">
            <a:avLst/>
          </a:prstGeom>
          <a:noFill/>
          <a:ln>
            <a:noFill/>
          </a:ln>
        </p:spPr>
      </p:pic>
      <p:sp>
        <p:nvSpPr>
          <p:cNvPr id="289" name="Google Shape;289;p48"/>
          <p:cNvSpPr txBox="1"/>
          <p:nvPr>
            <p:ph type="title"/>
          </p:nvPr>
        </p:nvSpPr>
        <p:spPr>
          <a:xfrm>
            <a:off x="6066875" y="1064800"/>
            <a:ext cx="194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endParaRPr/>
          </a:p>
          <a:p>
            <a:pPr indent="0" lvl="0" marL="0" rtl="0" algn="l">
              <a:spcBef>
                <a:spcPts val="0"/>
              </a:spcBef>
              <a:spcAft>
                <a:spcPts val="0"/>
              </a:spcAft>
              <a:buNone/>
            </a:pPr>
            <a:r>
              <a:t/>
            </a:r>
            <a:endParaRPr/>
          </a:p>
        </p:txBody>
      </p:sp>
      <p:sp>
        <p:nvSpPr>
          <p:cNvPr id="290" name="Google Shape;290;p48"/>
          <p:cNvSpPr txBox="1"/>
          <p:nvPr/>
        </p:nvSpPr>
        <p:spPr>
          <a:xfrm>
            <a:off x="5966425" y="1637500"/>
            <a:ext cx="30000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Viga"/>
                <a:ea typeface="Viga"/>
                <a:cs typeface="Viga"/>
                <a:sym typeface="Viga"/>
              </a:rPr>
              <a:t>Usage of ternary search</a:t>
            </a:r>
            <a:endParaRPr sz="1500">
              <a:solidFill>
                <a:schemeClr val="lt1"/>
              </a:solidFill>
              <a:latin typeface="Viga"/>
              <a:ea typeface="Viga"/>
              <a:cs typeface="Viga"/>
              <a:sym typeface="Viga"/>
            </a:endParaRPr>
          </a:p>
          <a:p>
            <a:pPr indent="0" lvl="0" marL="0" rtl="0" algn="l">
              <a:spcBef>
                <a:spcPts val="0"/>
              </a:spcBef>
              <a:spcAft>
                <a:spcPts val="0"/>
              </a:spcAft>
              <a:buNone/>
            </a:pPr>
            <a:r>
              <a:rPr lang="en" sz="1500">
                <a:solidFill>
                  <a:schemeClr val="lt1"/>
                </a:solidFill>
                <a:latin typeface="Viga"/>
                <a:ea typeface="Viga"/>
                <a:cs typeface="Viga"/>
                <a:sym typeface="Viga"/>
              </a:rPr>
              <a:t>Tree and queue</a:t>
            </a:r>
            <a:endParaRPr sz="1500">
              <a:solidFill>
                <a:schemeClr val="lt1"/>
              </a:solidFill>
              <a:latin typeface="Viga"/>
              <a:ea typeface="Viga"/>
              <a:cs typeface="Viga"/>
              <a:sym typeface="Vig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30475" y="1535625"/>
            <a:ext cx="1786800" cy="7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01</a:t>
            </a:r>
            <a:endParaRPr sz="2700">
              <a:solidFill>
                <a:schemeClr val="accent2"/>
              </a:solidFill>
            </a:endParaRPr>
          </a:p>
        </p:txBody>
      </p:sp>
      <p:sp>
        <p:nvSpPr>
          <p:cNvPr id="144" name="Google Shape;144;p31"/>
          <p:cNvSpPr txBox="1"/>
          <p:nvPr>
            <p:ph idx="1" type="subTitle"/>
          </p:nvPr>
        </p:nvSpPr>
        <p:spPr>
          <a:xfrm>
            <a:off x="-30475" y="2801125"/>
            <a:ext cx="1786800" cy="6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check for grammatical errors</a:t>
            </a:r>
            <a:endParaRPr/>
          </a:p>
        </p:txBody>
      </p:sp>
      <p:sp>
        <p:nvSpPr>
          <p:cNvPr id="145" name="Google Shape;145;p31"/>
          <p:cNvSpPr txBox="1"/>
          <p:nvPr>
            <p:ph idx="2" type="subTitle"/>
          </p:nvPr>
        </p:nvSpPr>
        <p:spPr>
          <a:xfrm>
            <a:off x="1681400" y="2801125"/>
            <a:ext cx="14799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move the cursor And make insertion   effective</a:t>
            </a:r>
            <a:endParaRPr/>
          </a:p>
        </p:txBody>
      </p:sp>
      <p:sp>
        <p:nvSpPr>
          <p:cNvPr id="146" name="Google Shape;146;p31"/>
          <p:cNvSpPr txBox="1"/>
          <p:nvPr>
            <p:ph idx="3" type="title"/>
          </p:nvPr>
        </p:nvSpPr>
        <p:spPr>
          <a:xfrm>
            <a:off x="1570338" y="1535625"/>
            <a:ext cx="1786800" cy="7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02</a:t>
            </a:r>
            <a:endParaRPr sz="2700">
              <a:solidFill>
                <a:schemeClr val="accent2"/>
              </a:solidFill>
            </a:endParaRPr>
          </a:p>
        </p:txBody>
      </p:sp>
      <p:sp>
        <p:nvSpPr>
          <p:cNvPr id="147" name="Google Shape;147;p31"/>
          <p:cNvSpPr txBox="1"/>
          <p:nvPr>
            <p:ph idx="4" type="subTitle"/>
          </p:nvPr>
        </p:nvSpPr>
        <p:spPr>
          <a:xfrm>
            <a:off x="3289775" y="2801125"/>
            <a:ext cx="1479900" cy="6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enable autocomplete feature</a:t>
            </a:r>
            <a:endParaRPr/>
          </a:p>
        </p:txBody>
      </p:sp>
      <p:sp>
        <p:nvSpPr>
          <p:cNvPr id="148" name="Google Shape;148;p31"/>
          <p:cNvSpPr txBox="1"/>
          <p:nvPr>
            <p:ph idx="5" type="title"/>
          </p:nvPr>
        </p:nvSpPr>
        <p:spPr>
          <a:xfrm>
            <a:off x="3134913" y="1535625"/>
            <a:ext cx="1786800" cy="7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03</a:t>
            </a:r>
            <a:endParaRPr sz="2700">
              <a:solidFill>
                <a:schemeClr val="accent2"/>
              </a:solidFill>
            </a:endParaRPr>
          </a:p>
        </p:txBody>
      </p:sp>
      <p:sp>
        <p:nvSpPr>
          <p:cNvPr id="149" name="Google Shape;149;p31"/>
          <p:cNvSpPr txBox="1"/>
          <p:nvPr>
            <p:ph idx="6" type="subTitle"/>
          </p:nvPr>
        </p:nvSpPr>
        <p:spPr>
          <a:xfrm>
            <a:off x="4898150" y="2801125"/>
            <a:ext cx="13959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edit the text after creating a     file</a:t>
            </a:r>
            <a:endParaRPr/>
          </a:p>
        </p:txBody>
      </p:sp>
      <p:sp>
        <p:nvSpPr>
          <p:cNvPr id="150" name="Google Shape;150;p31"/>
          <p:cNvSpPr txBox="1"/>
          <p:nvPr>
            <p:ph idx="7" type="title"/>
          </p:nvPr>
        </p:nvSpPr>
        <p:spPr>
          <a:xfrm>
            <a:off x="4913813" y="1535625"/>
            <a:ext cx="1209900" cy="7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2"/>
                </a:solidFill>
              </a:rPr>
              <a:t>    </a:t>
            </a:r>
            <a:r>
              <a:rPr lang="en" sz="2700">
                <a:solidFill>
                  <a:schemeClr val="accent2"/>
                </a:solidFill>
              </a:rPr>
              <a:t>04</a:t>
            </a:r>
            <a:endParaRPr sz="2700">
              <a:solidFill>
                <a:schemeClr val="accent2"/>
              </a:solidFill>
            </a:endParaRPr>
          </a:p>
        </p:txBody>
      </p:sp>
      <p:sp>
        <p:nvSpPr>
          <p:cNvPr id="151" name="Google Shape;151;p31"/>
          <p:cNvSpPr txBox="1"/>
          <p:nvPr>
            <p:ph idx="8" type="subTitle"/>
          </p:nvPr>
        </p:nvSpPr>
        <p:spPr>
          <a:xfrm>
            <a:off x="0" y="2168425"/>
            <a:ext cx="1703400" cy="6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Ternary</a:t>
            </a:r>
            <a:endParaRPr sz="1500"/>
          </a:p>
          <a:p>
            <a:pPr indent="0" lvl="0" marL="0" rtl="0" algn="ctr">
              <a:spcBef>
                <a:spcPts val="0"/>
              </a:spcBef>
              <a:spcAft>
                <a:spcPts val="0"/>
              </a:spcAft>
              <a:buNone/>
            </a:pPr>
            <a:r>
              <a:rPr lang="en" sz="1500"/>
              <a:t> search tree</a:t>
            </a:r>
            <a:endParaRPr sz="1500"/>
          </a:p>
        </p:txBody>
      </p:sp>
      <p:sp>
        <p:nvSpPr>
          <p:cNvPr id="152" name="Google Shape;152;p31"/>
          <p:cNvSpPr txBox="1"/>
          <p:nvPr>
            <p:ph idx="9" type="subTitle"/>
          </p:nvPr>
        </p:nvSpPr>
        <p:spPr>
          <a:xfrm>
            <a:off x="1703288" y="2168425"/>
            <a:ext cx="17868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     Gap buffer</a:t>
            </a:r>
            <a:endParaRPr sz="1400"/>
          </a:p>
          <a:p>
            <a:pPr indent="0" lvl="0" marL="0" rtl="0" algn="l">
              <a:spcBef>
                <a:spcPts val="0"/>
              </a:spcBef>
              <a:spcAft>
                <a:spcPts val="0"/>
              </a:spcAft>
              <a:buNone/>
            </a:pPr>
            <a:r>
              <a:rPr lang="en" sz="1400"/>
              <a:t> Data structure</a:t>
            </a:r>
            <a:endParaRPr sz="1400"/>
          </a:p>
        </p:txBody>
      </p:sp>
      <p:sp>
        <p:nvSpPr>
          <p:cNvPr id="153" name="Google Shape;153;p31"/>
          <p:cNvSpPr txBox="1"/>
          <p:nvPr>
            <p:ph idx="13" type="subTitle"/>
          </p:nvPr>
        </p:nvSpPr>
        <p:spPr>
          <a:xfrm>
            <a:off x="3241725" y="2168425"/>
            <a:ext cx="1786800" cy="6327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1400"/>
              <a:t>  Trie</a:t>
            </a:r>
            <a:endParaRPr sz="1400"/>
          </a:p>
          <a:p>
            <a:pPr indent="0" lvl="0" marL="0" rtl="0" algn="l">
              <a:spcBef>
                <a:spcPts val="0"/>
              </a:spcBef>
              <a:spcAft>
                <a:spcPts val="0"/>
              </a:spcAft>
              <a:buNone/>
            </a:pPr>
            <a:r>
              <a:rPr lang="en" sz="1400"/>
              <a:t>    Data structure</a:t>
            </a:r>
            <a:endParaRPr sz="1400"/>
          </a:p>
        </p:txBody>
      </p:sp>
      <p:sp>
        <p:nvSpPr>
          <p:cNvPr id="154" name="Google Shape;154;p31"/>
          <p:cNvSpPr txBox="1"/>
          <p:nvPr>
            <p:ph idx="14" type="subTitle"/>
          </p:nvPr>
        </p:nvSpPr>
        <p:spPr>
          <a:xfrm>
            <a:off x="4791975" y="2168425"/>
            <a:ext cx="1786800" cy="6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      </a:t>
            </a:r>
            <a:r>
              <a:rPr lang="en" sz="1400"/>
              <a:t>Linked list</a:t>
            </a:r>
            <a:endParaRPr sz="1400"/>
          </a:p>
          <a:p>
            <a:pPr indent="0" lvl="0" marL="0" rtl="0" algn="l">
              <a:spcBef>
                <a:spcPts val="0"/>
              </a:spcBef>
              <a:spcAft>
                <a:spcPts val="0"/>
              </a:spcAft>
              <a:buNone/>
            </a:pPr>
            <a:r>
              <a:rPr lang="en" sz="1400"/>
              <a:t>  Data structure </a:t>
            </a:r>
            <a:endParaRPr sz="1400"/>
          </a:p>
        </p:txBody>
      </p:sp>
      <p:sp>
        <p:nvSpPr>
          <p:cNvPr id="155" name="Google Shape;155;p31"/>
          <p:cNvSpPr txBox="1"/>
          <p:nvPr>
            <p:ph type="title"/>
          </p:nvPr>
        </p:nvSpPr>
        <p:spPr>
          <a:xfrm>
            <a:off x="729200" y="445025"/>
            <a:ext cx="8103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A text editor using c++ with possible Data structures</a:t>
            </a:r>
            <a:endParaRPr sz="2600"/>
          </a:p>
        </p:txBody>
      </p:sp>
      <p:sp>
        <p:nvSpPr>
          <p:cNvPr id="156" name="Google Shape;156;p31"/>
          <p:cNvSpPr txBox="1"/>
          <p:nvPr/>
        </p:nvSpPr>
        <p:spPr>
          <a:xfrm>
            <a:off x="6353225" y="1699475"/>
            <a:ext cx="10329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Viga"/>
                <a:ea typeface="Viga"/>
                <a:cs typeface="Viga"/>
                <a:sym typeface="Viga"/>
              </a:rPr>
              <a:t>    05</a:t>
            </a:r>
            <a:endParaRPr sz="2700">
              <a:solidFill>
                <a:schemeClr val="dk1"/>
              </a:solidFill>
              <a:latin typeface="Viga"/>
              <a:ea typeface="Viga"/>
              <a:cs typeface="Viga"/>
              <a:sym typeface="Viga"/>
            </a:endParaRPr>
          </a:p>
        </p:txBody>
      </p:sp>
      <p:sp>
        <p:nvSpPr>
          <p:cNvPr id="157" name="Google Shape;157;p31"/>
          <p:cNvSpPr txBox="1"/>
          <p:nvPr/>
        </p:nvSpPr>
        <p:spPr>
          <a:xfrm>
            <a:off x="6194950" y="2168425"/>
            <a:ext cx="14799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Viga"/>
                <a:ea typeface="Viga"/>
                <a:cs typeface="Viga"/>
                <a:sym typeface="Viga"/>
              </a:rPr>
              <a:t>         Queue</a:t>
            </a:r>
            <a:endParaRPr>
              <a:solidFill>
                <a:schemeClr val="lt1"/>
              </a:solidFill>
              <a:latin typeface="Viga"/>
              <a:ea typeface="Viga"/>
              <a:cs typeface="Viga"/>
              <a:sym typeface="Viga"/>
            </a:endParaRPr>
          </a:p>
          <a:p>
            <a:pPr indent="0" lvl="0" marL="0" rtl="0" algn="l">
              <a:spcBef>
                <a:spcPts val="0"/>
              </a:spcBef>
              <a:spcAft>
                <a:spcPts val="0"/>
              </a:spcAft>
              <a:buNone/>
            </a:pPr>
            <a:r>
              <a:rPr lang="en">
                <a:solidFill>
                  <a:schemeClr val="lt1"/>
                </a:solidFill>
                <a:latin typeface="Viga"/>
                <a:ea typeface="Viga"/>
                <a:cs typeface="Viga"/>
                <a:sym typeface="Viga"/>
              </a:rPr>
              <a:t>  Data structure </a:t>
            </a:r>
            <a:endParaRPr>
              <a:solidFill>
                <a:schemeClr val="lt1"/>
              </a:solidFill>
              <a:latin typeface="Viga"/>
              <a:ea typeface="Viga"/>
              <a:cs typeface="Viga"/>
              <a:sym typeface="Viga"/>
            </a:endParaRPr>
          </a:p>
        </p:txBody>
      </p:sp>
      <p:sp>
        <p:nvSpPr>
          <p:cNvPr id="158" name="Google Shape;158;p31"/>
          <p:cNvSpPr txBox="1"/>
          <p:nvPr/>
        </p:nvSpPr>
        <p:spPr>
          <a:xfrm>
            <a:off x="6288725" y="2801125"/>
            <a:ext cx="13497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bel"/>
                <a:ea typeface="Abel"/>
                <a:cs typeface="Abel"/>
                <a:sym typeface="Abel"/>
              </a:rPr>
              <a:t>Input processing</a:t>
            </a:r>
            <a:endParaRPr>
              <a:solidFill>
                <a:schemeClr val="lt1"/>
              </a:solidFill>
              <a:latin typeface="Abel"/>
              <a:ea typeface="Abel"/>
              <a:cs typeface="Abel"/>
              <a:sym typeface="Abel"/>
            </a:endParaRPr>
          </a:p>
        </p:txBody>
      </p:sp>
      <p:sp>
        <p:nvSpPr>
          <p:cNvPr id="159" name="Google Shape;159;p31"/>
          <p:cNvSpPr txBox="1"/>
          <p:nvPr/>
        </p:nvSpPr>
        <p:spPr>
          <a:xfrm>
            <a:off x="7622300" y="1699475"/>
            <a:ext cx="12099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Viga"/>
                <a:ea typeface="Viga"/>
                <a:cs typeface="Viga"/>
                <a:sym typeface="Viga"/>
              </a:rPr>
              <a:t>    06</a:t>
            </a:r>
            <a:endParaRPr sz="2700">
              <a:solidFill>
                <a:schemeClr val="dk1"/>
              </a:solidFill>
              <a:latin typeface="Viga"/>
              <a:ea typeface="Viga"/>
              <a:cs typeface="Viga"/>
              <a:sym typeface="Viga"/>
            </a:endParaRPr>
          </a:p>
        </p:txBody>
      </p:sp>
      <p:sp>
        <p:nvSpPr>
          <p:cNvPr id="160" name="Google Shape;160;p31"/>
          <p:cNvSpPr txBox="1"/>
          <p:nvPr/>
        </p:nvSpPr>
        <p:spPr>
          <a:xfrm>
            <a:off x="7505150" y="2168425"/>
            <a:ext cx="160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Viga"/>
                <a:ea typeface="Viga"/>
                <a:cs typeface="Viga"/>
                <a:sym typeface="Viga"/>
              </a:rPr>
              <a:t>         Stack</a:t>
            </a:r>
            <a:endParaRPr>
              <a:solidFill>
                <a:schemeClr val="lt1"/>
              </a:solidFill>
              <a:latin typeface="Viga"/>
              <a:ea typeface="Viga"/>
              <a:cs typeface="Viga"/>
              <a:sym typeface="Viga"/>
            </a:endParaRPr>
          </a:p>
          <a:p>
            <a:pPr indent="0" lvl="0" marL="0" rtl="0" algn="l">
              <a:spcBef>
                <a:spcPts val="0"/>
              </a:spcBef>
              <a:spcAft>
                <a:spcPts val="0"/>
              </a:spcAft>
              <a:buNone/>
            </a:pPr>
            <a:r>
              <a:rPr lang="en">
                <a:solidFill>
                  <a:schemeClr val="lt1"/>
                </a:solidFill>
                <a:latin typeface="Viga"/>
                <a:ea typeface="Viga"/>
                <a:cs typeface="Viga"/>
                <a:sym typeface="Viga"/>
              </a:rPr>
              <a:t>  Data structure </a:t>
            </a:r>
            <a:endParaRPr>
              <a:solidFill>
                <a:schemeClr val="lt1"/>
              </a:solidFill>
              <a:latin typeface="Viga"/>
              <a:ea typeface="Viga"/>
              <a:cs typeface="Viga"/>
              <a:sym typeface="Viga"/>
            </a:endParaRPr>
          </a:p>
        </p:txBody>
      </p:sp>
      <p:sp>
        <p:nvSpPr>
          <p:cNvPr id="161" name="Google Shape;161;p31"/>
          <p:cNvSpPr txBox="1"/>
          <p:nvPr/>
        </p:nvSpPr>
        <p:spPr>
          <a:xfrm>
            <a:off x="7702100" y="2801125"/>
            <a:ext cx="120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bel"/>
                <a:ea typeface="Abel"/>
                <a:cs typeface="Abel"/>
                <a:sym typeface="Abel"/>
              </a:rPr>
              <a:t>Undo-Redo</a:t>
            </a:r>
            <a:endParaRPr>
              <a:solidFill>
                <a:schemeClr val="lt1"/>
              </a:solidFill>
              <a:latin typeface="Abel"/>
              <a:ea typeface="Abel"/>
              <a:cs typeface="Abel"/>
              <a:sym typeface="A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1074225" y="343625"/>
            <a:ext cx="735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 open &lt;filename that u want to open&gt;” to open </a:t>
            </a:r>
            <a:endParaRPr/>
          </a:p>
        </p:txBody>
      </p:sp>
      <p:sp>
        <p:nvSpPr>
          <p:cNvPr id="296" name="Google Shape;296;p49"/>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49"/>
          <p:cNvSpPr txBox="1"/>
          <p:nvPr>
            <p:ph idx="4" type="title"/>
          </p:nvPr>
        </p:nvSpPr>
        <p:spPr>
          <a:xfrm>
            <a:off x="61814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49"/>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49"/>
          <p:cNvSpPr txBox="1"/>
          <p:nvPr>
            <p:ph idx="6" type="subTitle"/>
          </p:nvPr>
        </p:nvSpPr>
        <p:spPr>
          <a:xfrm>
            <a:off x="61874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49"/>
          <p:cNvPicPr preferRelativeResize="0"/>
          <p:nvPr/>
        </p:nvPicPr>
        <p:blipFill rotWithShape="1">
          <a:blip r:embed="rId3">
            <a:alphaModFix/>
          </a:blip>
          <a:srcRect b="0" l="0" r="1777" t="0"/>
          <a:stretch/>
        </p:blipFill>
        <p:spPr>
          <a:xfrm>
            <a:off x="1336100" y="1072025"/>
            <a:ext cx="6740798" cy="3860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1141075" y="193875"/>
            <a:ext cx="81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which you can edit as given in the box</a:t>
            </a:r>
            <a:endParaRPr/>
          </a:p>
        </p:txBody>
      </p:sp>
      <p:sp>
        <p:nvSpPr>
          <p:cNvPr id="306" name="Google Shape;306;p50"/>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50"/>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08" name="Google Shape;308;p50"/>
          <p:cNvPicPr preferRelativeResize="0"/>
          <p:nvPr/>
        </p:nvPicPr>
        <p:blipFill rotWithShape="1">
          <a:blip r:embed="rId3">
            <a:alphaModFix/>
          </a:blip>
          <a:srcRect b="0" l="0" r="1661" t="0"/>
          <a:stretch/>
        </p:blipFill>
        <p:spPr>
          <a:xfrm>
            <a:off x="1141075" y="887534"/>
            <a:ext cx="6649752" cy="38038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508200" y="193875"/>
            <a:ext cx="842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Editing a given line (11) the line will be rewritten in the file </a:t>
            </a:r>
            <a:endParaRPr/>
          </a:p>
        </p:txBody>
      </p:sp>
      <p:sp>
        <p:nvSpPr>
          <p:cNvPr id="314" name="Google Shape;314;p51"/>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51"/>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16" name="Google Shape;316;p51"/>
          <p:cNvPicPr preferRelativeResize="0"/>
          <p:nvPr/>
        </p:nvPicPr>
        <p:blipFill rotWithShape="1">
          <a:blip r:embed="rId3">
            <a:alphaModFix/>
          </a:blip>
          <a:srcRect b="0" l="0" r="3100" t="0"/>
          <a:stretch/>
        </p:blipFill>
        <p:spPr>
          <a:xfrm>
            <a:off x="1482650" y="1046725"/>
            <a:ext cx="6258576" cy="3633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1149363" y="255375"/>
            <a:ext cx="81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have opened a file to edit word (22)</a:t>
            </a:r>
            <a:endParaRPr/>
          </a:p>
        </p:txBody>
      </p:sp>
      <p:sp>
        <p:nvSpPr>
          <p:cNvPr id="322" name="Google Shape;322;p52"/>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52"/>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24" name="Google Shape;324;p52"/>
          <p:cNvPicPr preferRelativeResize="0"/>
          <p:nvPr/>
        </p:nvPicPr>
        <p:blipFill rotWithShape="1">
          <a:blip r:embed="rId3">
            <a:alphaModFix/>
          </a:blip>
          <a:srcRect b="0" l="0" r="27776" t="0"/>
          <a:stretch/>
        </p:blipFill>
        <p:spPr>
          <a:xfrm>
            <a:off x="1205500" y="1089925"/>
            <a:ext cx="4611077" cy="3591475"/>
          </a:xfrm>
          <a:prstGeom prst="rect">
            <a:avLst/>
          </a:prstGeom>
          <a:noFill/>
          <a:ln>
            <a:noFill/>
          </a:ln>
        </p:spPr>
      </p:pic>
      <p:sp>
        <p:nvSpPr>
          <p:cNvPr id="325" name="Google Shape;325;p52"/>
          <p:cNvSpPr txBox="1"/>
          <p:nvPr>
            <p:ph idx="6" type="subTitle"/>
          </p:nvPr>
        </p:nvSpPr>
        <p:spPr>
          <a:xfrm>
            <a:off x="5906625" y="2608400"/>
            <a:ext cx="2522400" cy="16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we type editing mode 22</a:t>
            </a:r>
            <a:endParaRPr/>
          </a:p>
          <a:p>
            <a:pPr indent="0" lvl="0" marL="0" rtl="0" algn="ctr">
              <a:spcBef>
                <a:spcPts val="0"/>
              </a:spcBef>
              <a:spcAft>
                <a:spcPts val="0"/>
              </a:spcAft>
              <a:buNone/>
            </a:pPr>
            <a:r>
              <a:rPr lang="en"/>
              <a:t>We can edit the words</a:t>
            </a:r>
            <a:endParaRPr/>
          </a:p>
          <a:p>
            <a:pPr indent="0" lvl="0" marL="0" rtl="0" algn="l">
              <a:spcBef>
                <a:spcPts val="0"/>
              </a:spcBef>
              <a:spcAft>
                <a:spcPts val="0"/>
              </a:spcAft>
              <a:buNone/>
            </a:pPr>
            <a:r>
              <a:rPr lang="en"/>
              <a:t>Step 1:Type the file word to edit</a:t>
            </a:r>
            <a:endParaRPr/>
          </a:p>
          <a:p>
            <a:pPr indent="0" lvl="0" marL="0" rtl="0" algn="l">
              <a:spcBef>
                <a:spcPts val="0"/>
              </a:spcBef>
              <a:spcAft>
                <a:spcPts val="0"/>
              </a:spcAft>
              <a:buNone/>
            </a:pPr>
            <a:r>
              <a:rPr lang="en"/>
              <a:t>Step 2:Type the position to insert</a:t>
            </a:r>
            <a:endParaRPr/>
          </a:p>
          <a:p>
            <a:pPr indent="0" lvl="0" marL="0" rtl="0" algn="l">
              <a:spcBef>
                <a:spcPts val="0"/>
              </a:spcBef>
              <a:spcAft>
                <a:spcPts val="0"/>
              </a:spcAft>
              <a:buNone/>
            </a:pPr>
            <a:r>
              <a:rPr lang="en"/>
              <a:t>Step 3</a:t>
            </a:r>
            <a:r>
              <a:rPr lang="en"/>
              <a:t>:Type insertion word and </a:t>
            </a:r>
            <a:endParaRPr/>
          </a:p>
          <a:p>
            <a:pPr indent="0" lvl="0" marL="0" rtl="0" algn="l">
              <a:spcBef>
                <a:spcPts val="0"/>
              </a:spcBef>
              <a:spcAft>
                <a:spcPts val="0"/>
              </a:spcAft>
              <a:buNone/>
            </a:pPr>
            <a:r>
              <a:rPr lang="en"/>
              <a:t>Press enter the word will be inserted and file will be rewritten</a:t>
            </a:r>
            <a:endParaRPr/>
          </a:p>
          <a:p>
            <a:pPr indent="0" lvl="0" marL="0" rtl="0" algn="ctr">
              <a:spcBef>
                <a:spcPts val="0"/>
              </a:spcBef>
              <a:spcAft>
                <a:spcPts val="0"/>
              </a:spcAft>
              <a:buNone/>
            </a:pPr>
            <a:r>
              <a:t/>
            </a:r>
            <a:endParaRPr/>
          </a:p>
        </p:txBody>
      </p:sp>
      <p:sp>
        <p:nvSpPr>
          <p:cNvPr id="326" name="Google Shape;326;p52"/>
          <p:cNvSpPr txBox="1"/>
          <p:nvPr>
            <p:ph type="title"/>
          </p:nvPr>
        </p:nvSpPr>
        <p:spPr>
          <a:xfrm>
            <a:off x="6157275" y="1275750"/>
            <a:ext cx="194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endParaRPr/>
          </a:p>
          <a:p>
            <a:pPr indent="0" lvl="0" marL="0" rtl="0" algn="l">
              <a:spcBef>
                <a:spcPts val="0"/>
              </a:spcBef>
              <a:spcAft>
                <a:spcPts val="0"/>
              </a:spcAft>
              <a:buNone/>
            </a:pPr>
            <a:r>
              <a:t/>
            </a:r>
            <a:endParaRPr/>
          </a:p>
        </p:txBody>
      </p:sp>
      <p:sp>
        <p:nvSpPr>
          <p:cNvPr id="327" name="Google Shape;327;p52"/>
          <p:cNvSpPr txBox="1"/>
          <p:nvPr/>
        </p:nvSpPr>
        <p:spPr>
          <a:xfrm>
            <a:off x="6006600" y="1848450"/>
            <a:ext cx="30000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Viga"/>
                <a:ea typeface="Viga"/>
                <a:cs typeface="Viga"/>
                <a:sym typeface="Viga"/>
              </a:rPr>
              <a:t>Usage of Gap buffer</a:t>
            </a:r>
            <a:endParaRPr sz="1500">
              <a:solidFill>
                <a:schemeClr val="lt1"/>
              </a:solidFill>
              <a:latin typeface="Viga"/>
              <a:ea typeface="Viga"/>
              <a:cs typeface="Viga"/>
              <a:sym typeface="Viga"/>
            </a:endParaRPr>
          </a:p>
          <a:p>
            <a:pPr indent="0" lvl="0" marL="0" rtl="0" algn="l">
              <a:spcBef>
                <a:spcPts val="0"/>
              </a:spcBef>
              <a:spcAft>
                <a:spcPts val="0"/>
              </a:spcAft>
              <a:buNone/>
            </a:pPr>
            <a:r>
              <a:rPr lang="en" sz="1500">
                <a:solidFill>
                  <a:schemeClr val="lt1"/>
                </a:solidFill>
                <a:latin typeface="Viga"/>
                <a:ea typeface="Viga"/>
                <a:cs typeface="Viga"/>
                <a:sym typeface="Viga"/>
              </a:rPr>
              <a:t>And linked list</a:t>
            </a:r>
            <a:endParaRPr sz="1500">
              <a:solidFill>
                <a:schemeClr val="lt1"/>
              </a:solidFill>
              <a:latin typeface="Viga"/>
              <a:ea typeface="Viga"/>
              <a:cs typeface="Viga"/>
              <a:sym typeface="Vig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2635800" y="112975"/>
            <a:ext cx="387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gap buffer</a:t>
            </a:r>
            <a:endParaRPr/>
          </a:p>
        </p:txBody>
      </p:sp>
      <p:sp>
        <p:nvSpPr>
          <p:cNvPr id="333" name="Google Shape;333;p53"/>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53"/>
          <p:cNvSpPr txBox="1"/>
          <p:nvPr>
            <p:ph idx="3" type="title"/>
          </p:nvPr>
        </p:nvSpPr>
        <p:spPr>
          <a:xfrm>
            <a:off x="11637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53"/>
          <p:cNvSpPr txBox="1"/>
          <p:nvPr>
            <p:ph idx="1" type="subTitle"/>
          </p:nvPr>
        </p:nvSpPr>
        <p:spPr>
          <a:xfrm>
            <a:off x="1169750" y="3578225"/>
            <a:ext cx="58524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words are first fetched from file using doubly linked list and the node is searched and the word is changed using gap buffer any change we make in file is actually we are changing them using linked list node</a:t>
            </a:r>
            <a:endParaRPr/>
          </a:p>
        </p:txBody>
      </p:sp>
      <p:pic>
        <p:nvPicPr>
          <p:cNvPr id="336" name="Google Shape;336;p53"/>
          <p:cNvPicPr preferRelativeResize="0"/>
          <p:nvPr/>
        </p:nvPicPr>
        <p:blipFill rotWithShape="1">
          <a:blip r:embed="rId3">
            <a:alphaModFix/>
          </a:blip>
          <a:srcRect b="39279" l="0" r="15139" t="0"/>
          <a:stretch/>
        </p:blipFill>
        <p:spPr>
          <a:xfrm>
            <a:off x="1169750" y="834850"/>
            <a:ext cx="6674549" cy="2686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1262475" y="187025"/>
            <a:ext cx="53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prefix words display using mode (33)</a:t>
            </a:r>
            <a:endParaRPr/>
          </a:p>
        </p:txBody>
      </p:sp>
      <p:pic>
        <p:nvPicPr>
          <p:cNvPr id="342" name="Google Shape;342;p54"/>
          <p:cNvPicPr preferRelativeResize="0"/>
          <p:nvPr/>
        </p:nvPicPr>
        <p:blipFill rotWithShape="1">
          <a:blip r:embed="rId3">
            <a:alphaModFix/>
          </a:blip>
          <a:srcRect b="0" l="0" r="35917" t="0"/>
          <a:stretch/>
        </p:blipFill>
        <p:spPr>
          <a:xfrm>
            <a:off x="1087650" y="907225"/>
            <a:ext cx="4478750" cy="3931475"/>
          </a:xfrm>
          <a:prstGeom prst="rect">
            <a:avLst/>
          </a:prstGeom>
          <a:noFill/>
          <a:ln>
            <a:noFill/>
          </a:ln>
        </p:spPr>
      </p:pic>
      <p:sp>
        <p:nvSpPr>
          <p:cNvPr id="343" name="Google Shape;343;p54"/>
          <p:cNvSpPr txBox="1"/>
          <p:nvPr>
            <p:ph idx="6" type="subTitle"/>
          </p:nvPr>
        </p:nvSpPr>
        <p:spPr>
          <a:xfrm>
            <a:off x="5612075" y="2356400"/>
            <a:ext cx="2447700" cy="16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 type particular prefix example say al.All the words with the prefix.That are inserted in the trie will be displayed we actually inserted 20000 frequently used words.we can actually use it in autocomplete feature in words in normal editor window it is not possible to move upward after displaying the text so we used to print prefix words</a:t>
            </a:r>
            <a:endParaRPr/>
          </a:p>
          <a:p>
            <a:pPr indent="0" lvl="0" marL="0" rtl="0" algn="ctr">
              <a:spcBef>
                <a:spcPts val="0"/>
              </a:spcBef>
              <a:spcAft>
                <a:spcPts val="0"/>
              </a:spcAft>
              <a:buNone/>
            </a:pPr>
            <a:r>
              <a:t/>
            </a:r>
            <a:endParaRPr/>
          </a:p>
        </p:txBody>
      </p:sp>
      <p:sp>
        <p:nvSpPr>
          <p:cNvPr id="344" name="Google Shape;344;p54"/>
          <p:cNvSpPr txBox="1"/>
          <p:nvPr>
            <p:ph type="title"/>
          </p:nvPr>
        </p:nvSpPr>
        <p:spPr>
          <a:xfrm>
            <a:off x="5861675" y="1345463"/>
            <a:ext cx="194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endParaRPr/>
          </a:p>
          <a:p>
            <a:pPr indent="0" lvl="0" marL="0" rtl="0" algn="l">
              <a:spcBef>
                <a:spcPts val="0"/>
              </a:spcBef>
              <a:spcAft>
                <a:spcPts val="0"/>
              </a:spcAft>
              <a:buNone/>
            </a:pPr>
            <a:r>
              <a:t/>
            </a:r>
            <a:endParaRPr/>
          </a:p>
        </p:txBody>
      </p:sp>
      <p:sp>
        <p:nvSpPr>
          <p:cNvPr id="345" name="Google Shape;345;p54"/>
          <p:cNvSpPr txBox="1"/>
          <p:nvPr/>
        </p:nvSpPr>
        <p:spPr>
          <a:xfrm>
            <a:off x="5813375" y="1848450"/>
            <a:ext cx="30000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Viga"/>
                <a:ea typeface="Viga"/>
                <a:cs typeface="Viga"/>
                <a:sym typeface="Viga"/>
              </a:rPr>
              <a:t>Usage of Trie</a:t>
            </a:r>
            <a:endParaRPr sz="1500">
              <a:solidFill>
                <a:schemeClr val="lt1"/>
              </a:solidFill>
              <a:latin typeface="Viga"/>
              <a:ea typeface="Viga"/>
              <a:cs typeface="Viga"/>
              <a:sym typeface="Vig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1041000" y="93425"/>
            <a:ext cx="81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displaying 150 al- prefix words</a:t>
            </a:r>
            <a:endParaRPr/>
          </a:p>
        </p:txBody>
      </p:sp>
      <p:sp>
        <p:nvSpPr>
          <p:cNvPr id="351" name="Google Shape;351;p55"/>
          <p:cNvSpPr txBox="1"/>
          <p:nvPr>
            <p:ph idx="2" type="title"/>
          </p:nvPr>
        </p:nvSpPr>
        <p:spPr>
          <a:xfrm>
            <a:off x="367260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55"/>
          <p:cNvSpPr txBox="1"/>
          <p:nvPr>
            <p:ph idx="3" type="title"/>
          </p:nvPr>
        </p:nvSpPr>
        <p:spPr>
          <a:xfrm>
            <a:off x="11637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55"/>
          <p:cNvSpPr txBox="1"/>
          <p:nvPr>
            <p:ph idx="4" type="title"/>
          </p:nvPr>
        </p:nvSpPr>
        <p:spPr>
          <a:xfrm>
            <a:off x="61814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55"/>
          <p:cNvSpPr txBox="1"/>
          <p:nvPr>
            <p:ph idx="1" type="subTitle"/>
          </p:nvPr>
        </p:nvSpPr>
        <p:spPr>
          <a:xfrm>
            <a:off x="11697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55"/>
          <p:cNvSpPr txBox="1"/>
          <p:nvPr>
            <p:ph idx="5" type="subTitle"/>
          </p:nvPr>
        </p:nvSpPr>
        <p:spPr>
          <a:xfrm>
            <a:off x="367860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55"/>
          <p:cNvSpPr txBox="1"/>
          <p:nvPr>
            <p:ph idx="6" type="subTitle"/>
          </p:nvPr>
        </p:nvSpPr>
        <p:spPr>
          <a:xfrm>
            <a:off x="61874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57" name="Google Shape;357;p55"/>
          <p:cNvPicPr preferRelativeResize="0"/>
          <p:nvPr/>
        </p:nvPicPr>
        <p:blipFill>
          <a:blip r:embed="rId3">
            <a:alphaModFix/>
          </a:blip>
          <a:stretch>
            <a:fillRect/>
          </a:stretch>
        </p:blipFill>
        <p:spPr>
          <a:xfrm>
            <a:off x="1080925" y="890815"/>
            <a:ext cx="7213123" cy="38093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2630000" y="153700"/>
            <a:ext cx="41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 redo using stack </a:t>
            </a:r>
            <a:endParaRPr/>
          </a:p>
        </p:txBody>
      </p:sp>
      <p:pic>
        <p:nvPicPr>
          <p:cNvPr id="363" name="Google Shape;363;p56"/>
          <p:cNvPicPr preferRelativeResize="0"/>
          <p:nvPr/>
        </p:nvPicPr>
        <p:blipFill rotWithShape="1">
          <a:blip r:embed="rId3">
            <a:alphaModFix/>
          </a:blip>
          <a:srcRect b="0" l="0" r="40737" t="0"/>
          <a:stretch/>
        </p:blipFill>
        <p:spPr>
          <a:xfrm>
            <a:off x="1309925" y="884075"/>
            <a:ext cx="4299648" cy="4081150"/>
          </a:xfrm>
          <a:prstGeom prst="rect">
            <a:avLst/>
          </a:prstGeom>
          <a:noFill/>
          <a:ln>
            <a:noFill/>
          </a:ln>
        </p:spPr>
      </p:pic>
      <p:sp>
        <p:nvSpPr>
          <p:cNvPr id="364" name="Google Shape;364;p56"/>
          <p:cNvSpPr txBox="1"/>
          <p:nvPr>
            <p:ph idx="6" type="subTitle"/>
          </p:nvPr>
        </p:nvSpPr>
        <p:spPr>
          <a:xfrm>
            <a:off x="5658075" y="2347200"/>
            <a:ext cx="2447700" cy="16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Consider that i have modified my file using 11 edit line now to undo if i type 44 in editing mode </a:t>
            </a:r>
            <a:endParaRPr/>
          </a:p>
          <a:p>
            <a:pPr indent="0" lvl="0" marL="0" rtl="0" algn="ctr">
              <a:spcBef>
                <a:spcPts val="0"/>
              </a:spcBef>
              <a:spcAft>
                <a:spcPts val="0"/>
              </a:spcAft>
              <a:buNone/>
            </a:pPr>
            <a:r>
              <a:rPr lang="en"/>
              <a:t>Changes made will be discarded</a:t>
            </a:r>
            <a:endParaRPr/>
          </a:p>
          <a:p>
            <a:pPr indent="0" lvl="0" marL="0" rtl="0" algn="ctr">
              <a:spcBef>
                <a:spcPts val="0"/>
              </a:spcBef>
              <a:spcAft>
                <a:spcPts val="0"/>
              </a:spcAft>
              <a:buNone/>
            </a:pPr>
            <a:r>
              <a:rPr lang="en"/>
              <a:t>If i type 55 in editing mode after undo it will redo and display the screen</a:t>
            </a:r>
            <a:endParaRPr/>
          </a:p>
          <a:p>
            <a:pPr indent="0" lvl="0" marL="0" rtl="0" algn="ctr">
              <a:spcBef>
                <a:spcPts val="0"/>
              </a:spcBef>
              <a:spcAft>
                <a:spcPts val="0"/>
              </a:spcAft>
              <a:buNone/>
            </a:pPr>
            <a:r>
              <a:t/>
            </a:r>
            <a:endParaRPr/>
          </a:p>
        </p:txBody>
      </p:sp>
      <p:sp>
        <p:nvSpPr>
          <p:cNvPr id="365" name="Google Shape;365;p56"/>
          <p:cNvSpPr txBox="1"/>
          <p:nvPr>
            <p:ph type="title"/>
          </p:nvPr>
        </p:nvSpPr>
        <p:spPr>
          <a:xfrm>
            <a:off x="5752400" y="1250450"/>
            <a:ext cx="194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Explanation</a:t>
            </a:r>
            <a:endParaRPr/>
          </a:p>
          <a:p>
            <a:pPr indent="0" lvl="0" marL="0" rtl="0" algn="l">
              <a:spcBef>
                <a:spcPts val="0"/>
              </a:spcBef>
              <a:spcAft>
                <a:spcPts val="0"/>
              </a:spcAft>
              <a:buNone/>
            </a:pPr>
            <a:r>
              <a:t/>
            </a:r>
            <a:endParaRPr/>
          </a:p>
        </p:txBody>
      </p:sp>
      <p:sp>
        <p:nvSpPr>
          <p:cNvPr id="366" name="Google Shape;366;p56"/>
          <p:cNvSpPr txBox="1"/>
          <p:nvPr/>
        </p:nvSpPr>
        <p:spPr>
          <a:xfrm>
            <a:off x="5822575" y="1848450"/>
            <a:ext cx="30000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Viga"/>
                <a:ea typeface="Viga"/>
                <a:cs typeface="Viga"/>
                <a:sym typeface="Viga"/>
              </a:rPr>
              <a:t>Usage of Stack</a:t>
            </a:r>
            <a:endParaRPr sz="1500">
              <a:solidFill>
                <a:schemeClr val="lt1"/>
              </a:solidFill>
              <a:latin typeface="Viga"/>
              <a:ea typeface="Viga"/>
              <a:cs typeface="Viga"/>
              <a:sym typeface="Vig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3402325" y="255375"/>
            <a:ext cx="349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Undo</a:t>
            </a:r>
            <a:endParaRPr/>
          </a:p>
        </p:txBody>
      </p:sp>
      <p:sp>
        <p:nvSpPr>
          <p:cNvPr id="372" name="Google Shape;372;p57"/>
          <p:cNvSpPr txBox="1"/>
          <p:nvPr>
            <p:ph idx="3" type="title"/>
          </p:nvPr>
        </p:nvSpPr>
        <p:spPr>
          <a:xfrm>
            <a:off x="11637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57"/>
          <p:cNvSpPr txBox="1"/>
          <p:nvPr>
            <p:ph idx="4" type="title"/>
          </p:nvPr>
        </p:nvSpPr>
        <p:spPr>
          <a:xfrm>
            <a:off x="61814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57"/>
          <p:cNvSpPr txBox="1"/>
          <p:nvPr>
            <p:ph idx="1" type="subTitle"/>
          </p:nvPr>
        </p:nvSpPr>
        <p:spPr>
          <a:xfrm>
            <a:off x="11697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57"/>
          <p:cNvSpPr txBox="1"/>
          <p:nvPr>
            <p:ph idx="6" type="subTitle"/>
          </p:nvPr>
        </p:nvSpPr>
        <p:spPr>
          <a:xfrm>
            <a:off x="5162775" y="3894700"/>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will be undoed</a:t>
            </a:r>
            <a:endParaRPr/>
          </a:p>
          <a:p>
            <a:pPr indent="0" lvl="0" marL="0" rtl="0" algn="ctr">
              <a:spcBef>
                <a:spcPts val="0"/>
              </a:spcBef>
              <a:spcAft>
                <a:spcPts val="0"/>
              </a:spcAft>
              <a:buNone/>
            </a:pPr>
            <a:r>
              <a:rPr lang="en"/>
              <a:t>And saved in the file</a:t>
            </a:r>
            <a:endParaRPr/>
          </a:p>
        </p:txBody>
      </p:sp>
      <p:pic>
        <p:nvPicPr>
          <p:cNvPr id="376" name="Google Shape;376;p57"/>
          <p:cNvPicPr preferRelativeResize="0"/>
          <p:nvPr/>
        </p:nvPicPr>
        <p:blipFill rotWithShape="1">
          <a:blip r:embed="rId3">
            <a:alphaModFix/>
          </a:blip>
          <a:srcRect b="27735" l="0" r="52426" t="0"/>
          <a:stretch/>
        </p:blipFill>
        <p:spPr>
          <a:xfrm>
            <a:off x="180825" y="1017725"/>
            <a:ext cx="4349875" cy="3716974"/>
          </a:xfrm>
          <a:prstGeom prst="rect">
            <a:avLst/>
          </a:prstGeom>
          <a:noFill/>
          <a:ln>
            <a:noFill/>
          </a:ln>
        </p:spPr>
      </p:pic>
      <p:pic>
        <p:nvPicPr>
          <p:cNvPr id="377" name="Google Shape;377;p57"/>
          <p:cNvPicPr preferRelativeResize="0"/>
          <p:nvPr/>
        </p:nvPicPr>
        <p:blipFill rotWithShape="1">
          <a:blip r:embed="rId4">
            <a:alphaModFix/>
          </a:blip>
          <a:srcRect b="47690" l="0" r="51569" t="0"/>
          <a:stretch/>
        </p:blipFill>
        <p:spPr>
          <a:xfrm>
            <a:off x="4661300" y="1017725"/>
            <a:ext cx="4428552" cy="2690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3517175" y="255375"/>
            <a:ext cx="464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Redo</a:t>
            </a:r>
            <a:endParaRPr/>
          </a:p>
        </p:txBody>
      </p:sp>
      <p:sp>
        <p:nvSpPr>
          <p:cNvPr id="383" name="Google Shape;383;p58"/>
          <p:cNvSpPr txBox="1"/>
          <p:nvPr>
            <p:ph idx="3" type="title"/>
          </p:nvPr>
        </p:nvSpPr>
        <p:spPr>
          <a:xfrm>
            <a:off x="11637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58"/>
          <p:cNvSpPr txBox="1"/>
          <p:nvPr>
            <p:ph idx="4" type="title"/>
          </p:nvPr>
        </p:nvSpPr>
        <p:spPr>
          <a:xfrm>
            <a:off x="61814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58"/>
          <p:cNvSpPr txBox="1"/>
          <p:nvPr>
            <p:ph idx="1" type="subTitle"/>
          </p:nvPr>
        </p:nvSpPr>
        <p:spPr>
          <a:xfrm>
            <a:off x="11697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58"/>
          <p:cNvSpPr txBox="1"/>
          <p:nvPr>
            <p:ph idx="6" type="subTitle"/>
          </p:nvPr>
        </p:nvSpPr>
        <p:spPr>
          <a:xfrm>
            <a:off x="5782600" y="390027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undo made is now </a:t>
            </a:r>
            <a:endParaRPr/>
          </a:p>
          <a:p>
            <a:pPr indent="0" lvl="0" marL="0" rtl="0" algn="ctr">
              <a:spcBef>
                <a:spcPts val="0"/>
              </a:spcBef>
              <a:spcAft>
                <a:spcPts val="0"/>
              </a:spcAft>
              <a:buNone/>
            </a:pPr>
            <a:r>
              <a:rPr lang="en"/>
              <a:t>Redone using redo</a:t>
            </a:r>
            <a:endParaRPr/>
          </a:p>
          <a:p>
            <a:pPr indent="0" lvl="0" marL="0" rtl="0" algn="ctr">
              <a:spcBef>
                <a:spcPts val="0"/>
              </a:spcBef>
              <a:spcAft>
                <a:spcPts val="0"/>
              </a:spcAft>
              <a:buNone/>
            </a:pPr>
            <a:r>
              <a:rPr lang="en"/>
              <a:t>And saved in the file</a:t>
            </a:r>
            <a:endParaRPr/>
          </a:p>
        </p:txBody>
      </p:sp>
      <p:pic>
        <p:nvPicPr>
          <p:cNvPr id="387" name="Google Shape;387;p58"/>
          <p:cNvPicPr preferRelativeResize="0"/>
          <p:nvPr/>
        </p:nvPicPr>
        <p:blipFill rotWithShape="1">
          <a:blip r:embed="rId3">
            <a:alphaModFix/>
          </a:blip>
          <a:srcRect b="33787" l="0" r="51881" t="0"/>
          <a:stretch/>
        </p:blipFill>
        <p:spPr>
          <a:xfrm>
            <a:off x="171900" y="1148750"/>
            <a:ext cx="4400098" cy="3405550"/>
          </a:xfrm>
          <a:prstGeom prst="rect">
            <a:avLst/>
          </a:prstGeom>
          <a:noFill/>
          <a:ln>
            <a:noFill/>
          </a:ln>
        </p:spPr>
      </p:pic>
      <p:pic>
        <p:nvPicPr>
          <p:cNvPr id="388" name="Google Shape;388;p58"/>
          <p:cNvPicPr preferRelativeResize="0"/>
          <p:nvPr/>
        </p:nvPicPr>
        <p:blipFill rotWithShape="1">
          <a:blip r:embed="rId4">
            <a:alphaModFix/>
          </a:blip>
          <a:srcRect b="53946" l="0" r="52561" t="0"/>
          <a:stretch/>
        </p:blipFill>
        <p:spPr>
          <a:xfrm>
            <a:off x="4632425" y="1332750"/>
            <a:ext cx="4337798" cy="236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2"/>
          <p:cNvSpPr txBox="1"/>
          <p:nvPr>
            <p:ph idx="2" type="title"/>
          </p:nvPr>
        </p:nvSpPr>
        <p:spPr>
          <a:xfrm>
            <a:off x="3409025"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a:t>
            </a:r>
            <a:r>
              <a:rPr lang="en">
                <a:solidFill>
                  <a:srgbClr val="F25ABC"/>
                </a:solidFill>
              </a:rPr>
              <a:t>01</a:t>
            </a:r>
            <a:endParaRPr>
              <a:solidFill>
                <a:srgbClr val="F25ABC"/>
              </a:solidFill>
            </a:endParaRPr>
          </a:p>
        </p:txBody>
      </p:sp>
      <p:sp>
        <p:nvSpPr>
          <p:cNvPr id="167" name="Google Shape;167;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Ternary Search Tree</a:t>
            </a:r>
            <a:endParaRPr/>
          </a:p>
        </p:txBody>
      </p:sp>
      <p:sp>
        <p:nvSpPr>
          <p:cNvPr id="168" name="Google Shape;168;p32"/>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check grammatical error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2624675" y="472650"/>
            <a:ext cx="43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files  and commands</a:t>
            </a:r>
            <a:endParaRPr/>
          </a:p>
        </p:txBody>
      </p:sp>
      <p:sp>
        <p:nvSpPr>
          <p:cNvPr id="394" name="Google Shape;394;p59"/>
          <p:cNvSpPr txBox="1"/>
          <p:nvPr>
            <p:ph idx="3" type="title"/>
          </p:nvPr>
        </p:nvSpPr>
        <p:spPr>
          <a:xfrm>
            <a:off x="11637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59"/>
          <p:cNvSpPr txBox="1"/>
          <p:nvPr>
            <p:ph idx="4" type="title"/>
          </p:nvPr>
        </p:nvSpPr>
        <p:spPr>
          <a:xfrm>
            <a:off x="6181450" y="2035700"/>
            <a:ext cx="1798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59"/>
          <p:cNvSpPr txBox="1"/>
          <p:nvPr>
            <p:ph idx="6" type="subTitle"/>
          </p:nvPr>
        </p:nvSpPr>
        <p:spPr>
          <a:xfrm>
            <a:off x="6187450" y="3578225"/>
            <a:ext cx="1786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 of commands is displayed above the dollar .Then when we type list list of files created is displayed</a:t>
            </a:r>
            <a:endParaRPr/>
          </a:p>
        </p:txBody>
      </p:sp>
      <p:pic>
        <p:nvPicPr>
          <p:cNvPr id="397" name="Google Shape;397;p59"/>
          <p:cNvPicPr preferRelativeResize="0"/>
          <p:nvPr/>
        </p:nvPicPr>
        <p:blipFill rotWithShape="1">
          <a:blip r:embed="rId3">
            <a:alphaModFix/>
          </a:blip>
          <a:srcRect b="44364" l="0" r="51297" t="0"/>
          <a:stretch/>
        </p:blipFill>
        <p:spPr>
          <a:xfrm>
            <a:off x="220825" y="1370975"/>
            <a:ext cx="4453402" cy="2861600"/>
          </a:xfrm>
          <a:prstGeom prst="rect">
            <a:avLst/>
          </a:prstGeom>
          <a:noFill/>
          <a:ln>
            <a:noFill/>
          </a:ln>
        </p:spPr>
      </p:pic>
      <p:pic>
        <p:nvPicPr>
          <p:cNvPr id="398" name="Google Shape;398;p59"/>
          <p:cNvPicPr preferRelativeResize="0"/>
          <p:nvPr/>
        </p:nvPicPr>
        <p:blipFill rotWithShape="1">
          <a:blip r:embed="rId4">
            <a:alphaModFix/>
          </a:blip>
          <a:srcRect b="65216" l="0" r="52457" t="0"/>
          <a:stretch/>
        </p:blipFill>
        <p:spPr>
          <a:xfrm>
            <a:off x="4716225" y="1370975"/>
            <a:ext cx="4347000" cy="1789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60"/>
          <p:cNvPicPr preferRelativeResize="0"/>
          <p:nvPr/>
        </p:nvPicPr>
        <p:blipFill>
          <a:blip r:embed="rId3">
            <a:alphaModFix/>
          </a:blip>
          <a:stretch>
            <a:fillRect/>
          </a:stretch>
        </p:blipFill>
        <p:spPr>
          <a:xfrm>
            <a:off x="1272725" y="783575"/>
            <a:ext cx="6526324" cy="36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313150" y="1297700"/>
            <a:ext cx="5275025" cy="2776337"/>
          </a:xfrm>
          <a:prstGeom prst="rect">
            <a:avLst/>
          </a:prstGeom>
          <a:noFill/>
          <a:ln>
            <a:noFill/>
          </a:ln>
        </p:spPr>
      </p:pic>
      <p:sp>
        <p:nvSpPr>
          <p:cNvPr id="174" name="Google Shape;174;p33"/>
          <p:cNvSpPr txBox="1"/>
          <p:nvPr/>
        </p:nvSpPr>
        <p:spPr>
          <a:xfrm>
            <a:off x="6037575" y="1892350"/>
            <a:ext cx="3000000" cy="20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bel"/>
                <a:ea typeface="Abel"/>
                <a:cs typeface="Abel"/>
                <a:sym typeface="Abel"/>
              </a:rPr>
              <a:t>We insert 20000 frequently used english words into the tree</a:t>
            </a:r>
            <a:endParaRPr sz="1600">
              <a:solidFill>
                <a:schemeClr val="lt1"/>
              </a:solidFill>
              <a:latin typeface="Abel"/>
              <a:ea typeface="Abel"/>
              <a:cs typeface="Abel"/>
              <a:sym typeface="Abel"/>
            </a:endParaRPr>
          </a:p>
          <a:p>
            <a:pPr indent="0" lvl="0" marL="0" rtl="0" algn="ctr">
              <a:spcBef>
                <a:spcPts val="0"/>
              </a:spcBef>
              <a:spcAft>
                <a:spcPts val="0"/>
              </a:spcAft>
              <a:buNone/>
            </a:pPr>
            <a:r>
              <a:rPr lang="en" sz="1600">
                <a:solidFill>
                  <a:schemeClr val="lt1"/>
                </a:solidFill>
                <a:latin typeface="Abel"/>
                <a:ea typeface="Abel"/>
                <a:cs typeface="Abel"/>
                <a:sym typeface="Abel"/>
              </a:rPr>
              <a:t>And the input given by user is stored in a queue and each word is examined with the words present in the tree so if any error can be detected easily</a:t>
            </a:r>
            <a:endParaRPr sz="1600">
              <a:solidFill>
                <a:schemeClr val="lt1"/>
              </a:solidFill>
              <a:latin typeface="Abel"/>
              <a:ea typeface="Abel"/>
              <a:cs typeface="Abel"/>
              <a:sym typeface="Abel"/>
            </a:endParaRPr>
          </a:p>
        </p:txBody>
      </p:sp>
      <p:sp>
        <p:nvSpPr>
          <p:cNvPr id="175" name="Google Shape;175;p33"/>
          <p:cNvSpPr txBox="1"/>
          <p:nvPr/>
        </p:nvSpPr>
        <p:spPr>
          <a:xfrm>
            <a:off x="5993300" y="1297700"/>
            <a:ext cx="3000000" cy="5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Viga"/>
                <a:ea typeface="Viga"/>
                <a:cs typeface="Viga"/>
                <a:sym typeface="Viga"/>
              </a:rPr>
              <a:t>Usage</a:t>
            </a:r>
            <a:endParaRPr sz="2000">
              <a:solidFill>
                <a:schemeClr val="lt1"/>
              </a:solidFill>
              <a:latin typeface="Viga"/>
              <a:ea typeface="Viga"/>
              <a:cs typeface="Viga"/>
              <a:sym typeface="Viga"/>
            </a:endParaRPr>
          </a:p>
        </p:txBody>
      </p:sp>
      <p:sp>
        <p:nvSpPr>
          <p:cNvPr id="176" name="Google Shape;176;p33"/>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Ternary Search Tree</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4"/>
          <p:cNvSpPr txBox="1"/>
          <p:nvPr>
            <p:ph idx="2" type="title"/>
          </p:nvPr>
        </p:nvSpPr>
        <p:spPr>
          <a:xfrm>
            <a:off x="3445850"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02</a:t>
            </a:r>
            <a:endParaRPr>
              <a:solidFill>
                <a:srgbClr val="F25ABC"/>
              </a:solidFill>
            </a:endParaRPr>
          </a:p>
        </p:txBody>
      </p:sp>
      <p:sp>
        <p:nvSpPr>
          <p:cNvPr id="182" name="Google Shape;182;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Gap buffer </a:t>
            </a:r>
            <a:endParaRPr/>
          </a:p>
        </p:txBody>
      </p:sp>
      <p:sp>
        <p:nvSpPr>
          <p:cNvPr id="183" name="Google Shape;183;p34"/>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effective insertion in the words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5"/>
          <p:cNvSpPr txBox="1"/>
          <p:nvPr/>
        </p:nvSpPr>
        <p:spPr>
          <a:xfrm>
            <a:off x="5756275" y="1882300"/>
            <a:ext cx="3000000" cy="20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bel"/>
                <a:ea typeface="Abel"/>
                <a:cs typeface="Abel"/>
                <a:sym typeface="Abel"/>
              </a:rPr>
              <a:t>We used gap buffer data structure to make an effective insertion between words in o(1) complexity</a:t>
            </a:r>
            <a:endParaRPr sz="1600">
              <a:solidFill>
                <a:schemeClr val="lt1"/>
              </a:solidFill>
              <a:latin typeface="Abel"/>
              <a:ea typeface="Abel"/>
              <a:cs typeface="Abel"/>
              <a:sym typeface="Abel"/>
            </a:endParaRPr>
          </a:p>
          <a:p>
            <a:pPr indent="0" lvl="0" marL="0" rtl="0" algn="ctr">
              <a:spcBef>
                <a:spcPts val="0"/>
              </a:spcBef>
              <a:spcAft>
                <a:spcPts val="0"/>
              </a:spcAft>
              <a:buNone/>
            </a:pPr>
            <a:r>
              <a:rPr lang="en" sz="1600">
                <a:solidFill>
                  <a:schemeClr val="lt1"/>
                </a:solidFill>
                <a:latin typeface="Abel"/>
                <a:ea typeface="Abel"/>
                <a:cs typeface="Abel"/>
                <a:sym typeface="Abel"/>
              </a:rPr>
              <a:t>It is more effective than rope data structure.The cursor can be moved using the gap.</a:t>
            </a:r>
            <a:endParaRPr sz="1600">
              <a:solidFill>
                <a:schemeClr val="lt1"/>
              </a:solidFill>
              <a:latin typeface="Abel"/>
              <a:ea typeface="Abel"/>
              <a:cs typeface="Abel"/>
              <a:sym typeface="Abel"/>
            </a:endParaRPr>
          </a:p>
        </p:txBody>
      </p:sp>
      <p:sp>
        <p:nvSpPr>
          <p:cNvPr id="189" name="Google Shape;189;p35"/>
          <p:cNvSpPr txBox="1"/>
          <p:nvPr/>
        </p:nvSpPr>
        <p:spPr>
          <a:xfrm>
            <a:off x="5902900" y="1297700"/>
            <a:ext cx="300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Viga"/>
                <a:ea typeface="Viga"/>
                <a:cs typeface="Viga"/>
                <a:sym typeface="Viga"/>
              </a:rPr>
              <a:t>                 </a:t>
            </a:r>
            <a:r>
              <a:rPr lang="en" sz="2000">
                <a:solidFill>
                  <a:schemeClr val="lt1"/>
                </a:solidFill>
                <a:latin typeface="Viga"/>
                <a:ea typeface="Viga"/>
                <a:cs typeface="Viga"/>
                <a:sym typeface="Viga"/>
              </a:rPr>
              <a:t>Usage</a:t>
            </a:r>
            <a:endParaRPr sz="2000">
              <a:solidFill>
                <a:schemeClr val="lt1"/>
              </a:solidFill>
              <a:latin typeface="Viga"/>
              <a:ea typeface="Viga"/>
              <a:cs typeface="Viga"/>
              <a:sym typeface="Viga"/>
            </a:endParaRPr>
          </a:p>
        </p:txBody>
      </p:sp>
      <p:sp>
        <p:nvSpPr>
          <p:cNvPr id="190" name="Google Shape;190;p35"/>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Gap Buffer Data structure</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pic>
        <p:nvPicPr>
          <p:cNvPr id="191" name="Google Shape;191;p35"/>
          <p:cNvPicPr preferRelativeResize="0"/>
          <p:nvPr/>
        </p:nvPicPr>
        <p:blipFill>
          <a:blip r:embed="rId3">
            <a:alphaModFix/>
          </a:blip>
          <a:stretch>
            <a:fillRect/>
          </a:stretch>
        </p:blipFill>
        <p:spPr>
          <a:xfrm>
            <a:off x="587825" y="1044025"/>
            <a:ext cx="4741675" cy="341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6"/>
          <p:cNvSpPr txBox="1"/>
          <p:nvPr>
            <p:ph idx="2" type="title"/>
          </p:nvPr>
        </p:nvSpPr>
        <p:spPr>
          <a:xfrm>
            <a:off x="3445850"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03</a:t>
            </a:r>
            <a:endParaRPr>
              <a:solidFill>
                <a:srgbClr val="F25ABC"/>
              </a:solidFill>
            </a:endParaRPr>
          </a:p>
        </p:txBody>
      </p:sp>
      <p:sp>
        <p:nvSpPr>
          <p:cNvPr id="197" name="Google Shape;197;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Trie</a:t>
            </a:r>
            <a:r>
              <a:rPr lang="en"/>
              <a:t> </a:t>
            </a:r>
            <a:endParaRPr/>
          </a:p>
        </p:txBody>
      </p:sp>
      <p:sp>
        <p:nvSpPr>
          <p:cNvPr id="198" name="Google Shape;198;p36"/>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Autocomplete feature in the text editor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7"/>
          <p:cNvSpPr txBox="1"/>
          <p:nvPr/>
        </p:nvSpPr>
        <p:spPr>
          <a:xfrm>
            <a:off x="5429025" y="1882300"/>
            <a:ext cx="3000000" cy="20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bel"/>
                <a:ea typeface="Abel"/>
                <a:cs typeface="Abel"/>
                <a:sym typeface="Abel"/>
              </a:rPr>
              <a:t>It can be used in autocomplete feature but in c++ editors once displayed the cursor cannot be made to move to the top so we used to display the list of words with the suffix u enter it consist of 40000 words.</a:t>
            </a:r>
            <a:endParaRPr sz="1600">
              <a:solidFill>
                <a:schemeClr val="lt1"/>
              </a:solidFill>
              <a:latin typeface="Abel"/>
              <a:ea typeface="Abel"/>
              <a:cs typeface="Abel"/>
              <a:sym typeface="Abel"/>
            </a:endParaRPr>
          </a:p>
        </p:txBody>
      </p:sp>
      <p:sp>
        <p:nvSpPr>
          <p:cNvPr id="204" name="Google Shape;204;p37"/>
          <p:cNvSpPr txBox="1"/>
          <p:nvPr/>
        </p:nvSpPr>
        <p:spPr>
          <a:xfrm>
            <a:off x="5531200" y="1340500"/>
            <a:ext cx="300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Viga"/>
                <a:ea typeface="Viga"/>
                <a:cs typeface="Viga"/>
                <a:sym typeface="Viga"/>
              </a:rPr>
              <a:t>                 Usage</a:t>
            </a:r>
            <a:endParaRPr sz="2000">
              <a:solidFill>
                <a:schemeClr val="lt1"/>
              </a:solidFill>
              <a:latin typeface="Viga"/>
              <a:ea typeface="Viga"/>
              <a:cs typeface="Viga"/>
              <a:sym typeface="Viga"/>
            </a:endParaRPr>
          </a:p>
        </p:txBody>
      </p:sp>
      <p:sp>
        <p:nvSpPr>
          <p:cNvPr id="205" name="Google Shape;205;p37"/>
          <p:cNvSpPr txBox="1"/>
          <p:nvPr/>
        </p:nvSpPr>
        <p:spPr>
          <a:xfrm>
            <a:off x="0" y="280525"/>
            <a:ext cx="67107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Viga"/>
                <a:ea typeface="Viga"/>
                <a:cs typeface="Viga"/>
                <a:sym typeface="Viga"/>
              </a:rPr>
              <a:t>   Trie Data structures</a:t>
            </a:r>
            <a:endParaRPr sz="3200">
              <a:solidFill>
                <a:schemeClr val="lt1"/>
              </a:solidFill>
              <a:latin typeface="Viga"/>
              <a:ea typeface="Viga"/>
              <a:cs typeface="Viga"/>
              <a:sym typeface="Viga"/>
            </a:endParaRPr>
          </a:p>
          <a:p>
            <a:pPr indent="0" lvl="0" marL="0" rtl="0" algn="l">
              <a:spcBef>
                <a:spcPts val="0"/>
              </a:spcBef>
              <a:spcAft>
                <a:spcPts val="0"/>
              </a:spcAft>
              <a:buNone/>
            </a:pPr>
            <a:r>
              <a:t/>
            </a:r>
            <a:endParaRPr sz="2000">
              <a:solidFill>
                <a:schemeClr val="lt1"/>
              </a:solidFill>
              <a:latin typeface="Viga"/>
              <a:ea typeface="Viga"/>
              <a:cs typeface="Viga"/>
              <a:sym typeface="Viga"/>
            </a:endParaRPr>
          </a:p>
        </p:txBody>
      </p:sp>
      <p:pic>
        <p:nvPicPr>
          <p:cNvPr id="206" name="Google Shape;206;p37"/>
          <p:cNvPicPr preferRelativeResize="0"/>
          <p:nvPr/>
        </p:nvPicPr>
        <p:blipFill>
          <a:blip r:embed="rId3">
            <a:alphaModFix/>
          </a:blip>
          <a:stretch>
            <a:fillRect/>
          </a:stretch>
        </p:blipFill>
        <p:spPr>
          <a:xfrm>
            <a:off x="435675" y="1044025"/>
            <a:ext cx="4486824" cy="329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8"/>
          <p:cNvSpPr txBox="1"/>
          <p:nvPr>
            <p:ph idx="2" type="title"/>
          </p:nvPr>
        </p:nvSpPr>
        <p:spPr>
          <a:xfrm>
            <a:off x="3445850" y="1250550"/>
            <a:ext cx="2071500" cy="90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5ABC"/>
                </a:solidFill>
              </a:rPr>
              <a:t>     04</a:t>
            </a:r>
            <a:endParaRPr>
              <a:solidFill>
                <a:srgbClr val="F25ABC"/>
              </a:solidFill>
            </a:endParaRPr>
          </a:p>
        </p:txBody>
      </p:sp>
      <p:sp>
        <p:nvSpPr>
          <p:cNvPr id="212" name="Google Shape;212;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Linked list</a:t>
            </a:r>
            <a:r>
              <a:rPr lang="en"/>
              <a:t> </a:t>
            </a:r>
            <a:endParaRPr/>
          </a:p>
        </p:txBody>
      </p:sp>
      <p:sp>
        <p:nvSpPr>
          <p:cNvPr id="213" name="Google Shape;213;p38"/>
          <p:cNvSpPr txBox="1"/>
          <p:nvPr>
            <p:ph idx="1" type="subTitle"/>
          </p:nvPr>
        </p:nvSpPr>
        <p:spPr>
          <a:xfrm>
            <a:off x="3204300" y="2992650"/>
            <a:ext cx="27354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insert and change the words in a text file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